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5" r:id="rId2"/>
  </p:sldMasterIdLst>
  <p:notesMasterIdLst>
    <p:notesMasterId r:id="rId11"/>
  </p:notesMasterIdLst>
  <p:handoutMasterIdLst>
    <p:handoutMasterId r:id="rId12"/>
  </p:handoutMasterIdLst>
  <p:sldIdLst>
    <p:sldId id="268" r:id="rId3"/>
    <p:sldId id="370" r:id="rId4"/>
    <p:sldId id="270" r:id="rId5"/>
    <p:sldId id="272" r:id="rId6"/>
    <p:sldId id="271" r:id="rId7"/>
    <p:sldId id="371" r:id="rId8"/>
    <p:sldId id="273" r:id="rId9"/>
    <p:sldId id="369" r:id="rId10"/>
  </p:sldIdLst>
  <p:sldSz cx="13817600" cy="7772400"/>
  <p:notesSz cx="9283700" cy="6985000"/>
  <p:custDataLst>
    <p:tags r:id="rId13"/>
  </p:custDataLst>
  <p:defaultTextStyle>
    <a:defPPr>
      <a:defRPr lang="en-US"/>
    </a:defPPr>
    <a:lvl1pPr algn="l" rtl="0" eaLnBrk="0" fontAlgn="base" hangingPunct="0">
      <a:spcBef>
        <a:spcPct val="0"/>
      </a:spcBef>
      <a:spcAft>
        <a:spcPct val="0"/>
      </a:spcAft>
      <a:defRPr sz="2200"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sz="2200"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sz="2200"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sz="2200"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sz="2200" kern="1200">
        <a:solidFill>
          <a:schemeClr val="tx1"/>
        </a:solidFill>
        <a:latin typeface="Georgia" pitchFamily="18" charset="0"/>
        <a:ea typeface="+mn-ea"/>
        <a:cs typeface="+mn-cs"/>
      </a:defRPr>
    </a:lvl5pPr>
    <a:lvl6pPr marL="2286000" algn="l" defTabSz="914400" rtl="0" eaLnBrk="1" latinLnBrk="0" hangingPunct="1">
      <a:defRPr sz="2200" kern="1200">
        <a:solidFill>
          <a:schemeClr val="tx1"/>
        </a:solidFill>
        <a:latin typeface="Georgia" pitchFamily="18" charset="0"/>
        <a:ea typeface="+mn-ea"/>
        <a:cs typeface="+mn-cs"/>
      </a:defRPr>
    </a:lvl6pPr>
    <a:lvl7pPr marL="2743200" algn="l" defTabSz="914400" rtl="0" eaLnBrk="1" latinLnBrk="0" hangingPunct="1">
      <a:defRPr sz="2200" kern="1200">
        <a:solidFill>
          <a:schemeClr val="tx1"/>
        </a:solidFill>
        <a:latin typeface="Georgia" pitchFamily="18" charset="0"/>
        <a:ea typeface="+mn-ea"/>
        <a:cs typeface="+mn-cs"/>
      </a:defRPr>
    </a:lvl7pPr>
    <a:lvl8pPr marL="3200400" algn="l" defTabSz="914400" rtl="0" eaLnBrk="1" latinLnBrk="0" hangingPunct="1">
      <a:defRPr sz="2200" kern="1200">
        <a:solidFill>
          <a:schemeClr val="tx1"/>
        </a:solidFill>
        <a:latin typeface="Georgia" pitchFamily="18" charset="0"/>
        <a:ea typeface="+mn-ea"/>
        <a:cs typeface="+mn-cs"/>
      </a:defRPr>
    </a:lvl8pPr>
    <a:lvl9pPr marL="3657600" algn="l" defTabSz="914400" rtl="0" eaLnBrk="1" latinLnBrk="0" hangingPunct="1">
      <a:defRPr sz="22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0CFD5-4BBE-41B9-A72F-1DDE43E9948F}" v="75" dt="2022-09-25T19:34:0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9" autoAdjust="0"/>
    <p:restoredTop sz="93202" autoAdjust="0"/>
  </p:normalViewPr>
  <p:slideViewPr>
    <p:cSldViewPr snapToGrid="0">
      <p:cViewPr>
        <p:scale>
          <a:sx n="75" d="100"/>
          <a:sy n="75" d="100"/>
        </p:scale>
        <p:origin x="660" y="534"/>
      </p:cViewPr>
      <p:guideLst>
        <p:guide orient="horz" pos="2448"/>
        <p:guide pos="4352"/>
      </p:guideLst>
    </p:cSldViewPr>
  </p:slideViewPr>
  <p:notesTextViewPr>
    <p:cViewPr>
      <p:scale>
        <a:sx n="1" d="1"/>
        <a:sy n="1" d="1"/>
      </p:scale>
      <p:origin x="0" y="0"/>
    </p:cViewPr>
  </p:notesTextViewPr>
  <p:notesViewPr>
    <p:cSldViewPr snapToGrid="0">
      <p:cViewPr varScale="1">
        <p:scale>
          <a:sx n="57" d="100"/>
          <a:sy n="57" d="100"/>
        </p:scale>
        <p:origin x="2064" y="66"/>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044139-D8A8-4A50-88E2-A19746E2D20F}"/>
              </a:ext>
            </a:extLst>
          </p:cNvPr>
          <p:cNvSpPr>
            <a:spLocks noGrp="1"/>
          </p:cNvSpPr>
          <p:nvPr>
            <p:ph type="hdr" sz="quarter"/>
          </p:nvPr>
        </p:nvSpPr>
        <p:spPr>
          <a:xfrm>
            <a:off x="0" y="0"/>
            <a:ext cx="4022725" cy="350838"/>
          </a:xfrm>
          <a:prstGeom prst="rect">
            <a:avLst/>
          </a:prstGeom>
        </p:spPr>
        <p:txBody>
          <a:bodyPr vert="horz" lIns="91440" tIns="45720" rIns="91440" bIns="45720" rtlCol="0"/>
          <a:lstStyle>
            <a:lvl1pPr algn="l">
              <a:defRPr sz="1200"/>
            </a:lvl1pPr>
          </a:lstStyle>
          <a:p>
            <a:endParaRPr lang="en-US">
              <a:latin typeface="+mj-lt"/>
            </a:endParaRPr>
          </a:p>
        </p:txBody>
      </p:sp>
      <p:sp>
        <p:nvSpPr>
          <p:cNvPr id="3" name="Date Placeholder 2">
            <a:extLst>
              <a:ext uri="{FF2B5EF4-FFF2-40B4-BE49-F238E27FC236}">
                <a16:creationId xmlns:a16="http://schemas.microsoft.com/office/drawing/2014/main" id="{D1F5752B-B5E3-4A6A-8996-32635C438541}"/>
              </a:ext>
            </a:extLst>
          </p:cNvPr>
          <p:cNvSpPr>
            <a:spLocks noGrp="1"/>
          </p:cNvSpPr>
          <p:nvPr>
            <p:ph type="dt" sz="quarter" idx="1"/>
          </p:nvPr>
        </p:nvSpPr>
        <p:spPr>
          <a:xfrm>
            <a:off x="5259388" y="0"/>
            <a:ext cx="4022725" cy="350838"/>
          </a:xfrm>
          <a:prstGeom prst="rect">
            <a:avLst/>
          </a:prstGeom>
        </p:spPr>
        <p:txBody>
          <a:bodyPr vert="horz" lIns="91440" tIns="45720" rIns="91440" bIns="45720" rtlCol="0"/>
          <a:lstStyle>
            <a:lvl1pPr algn="r">
              <a:defRPr sz="1200"/>
            </a:lvl1pPr>
          </a:lstStyle>
          <a:p>
            <a:fld id="{38974D72-57B8-4FAF-BCC8-CD253B0B2BEB}" type="datetimeFigureOut">
              <a:rPr lang="en-US" smtClean="0">
                <a:latin typeface="+mj-lt"/>
              </a:rPr>
              <a:t>9/25/2022</a:t>
            </a:fld>
            <a:endParaRPr lang="en-US">
              <a:latin typeface="+mj-lt"/>
            </a:endParaRPr>
          </a:p>
        </p:txBody>
      </p:sp>
      <p:sp>
        <p:nvSpPr>
          <p:cNvPr id="4" name="Footer Placeholder 3">
            <a:extLst>
              <a:ext uri="{FF2B5EF4-FFF2-40B4-BE49-F238E27FC236}">
                <a16:creationId xmlns:a16="http://schemas.microsoft.com/office/drawing/2014/main" id="{4045FC3E-9953-40D8-84A4-6108E1E204EB}"/>
              </a:ext>
            </a:extLst>
          </p:cNvPr>
          <p:cNvSpPr>
            <a:spLocks noGrp="1"/>
          </p:cNvSpPr>
          <p:nvPr>
            <p:ph type="ftr" sz="quarter" idx="2"/>
          </p:nvPr>
        </p:nvSpPr>
        <p:spPr>
          <a:xfrm>
            <a:off x="0" y="6634163"/>
            <a:ext cx="4022725" cy="350837"/>
          </a:xfrm>
          <a:prstGeom prst="rect">
            <a:avLst/>
          </a:prstGeom>
        </p:spPr>
        <p:txBody>
          <a:bodyPr vert="horz" lIns="91440" tIns="45720" rIns="91440" bIns="45720" rtlCol="0" anchor="b"/>
          <a:lstStyle>
            <a:lvl1pPr algn="l">
              <a:defRPr sz="1200"/>
            </a:lvl1pPr>
          </a:lstStyle>
          <a:p>
            <a:endParaRPr lang="en-US">
              <a:latin typeface="+mn-lt"/>
            </a:endParaRPr>
          </a:p>
        </p:txBody>
      </p:sp>
      <p:sp>
        <p:nvSpPr>
          <p:cNvPr id="5" name="Slide Number Placeholder 4">
            <a:extLst>
              <a:ext uri="{FF2B5EF4-FFF2-40B4-BE49-F238E27FC236}">
                <a16:creationId xmlns:a16="http://schemas.microsoft.com/office/drawing/2014/main" id="{16E46213-FAAE-49C7-9306-516755BBD4CB}"/>
              </a:ext>
            </a:extLst>
          </p:cNvPr>
          <p:cNvSpPr>
            <a:spLocks noGrp="1"/>
          </p:cNvSpPr>
          <p:nvPr>
            <p:ph type="sldNum" sz="quarter" idx="3"/>
          </p:nvPr>
        </p:nvSpPr>
        <p:spPr>
          <a:xfrm>
            <a:off x="5259388" y="6634163"/>
            <a:ext cx="4022725" cy="350837"/>
          </a:xfrm>
          <a:prstGeom prst="rect">
            <a:avLst/>
          </a:prstGeom>
        </p:spPr>
        <p:txBody>
          <a:bodyPr vert="horz" lIns="91440" tIns="45720" rIns="91440" bIns="45720" rtlCol="0" anchor="b"/>
          <a:lstStyle>
            <a:lvl1pPr algn="r">
              <a:defRPr sz="1200"/>
            </a:lvl1pPr>
          </a:lstStyle>
          <a:p>
            <a:fld id="{D8453187-286E-4756-9446-511B78BB0441}" type="slidenum">
              <a:rPr lang="en-US" smtClean="0">
                <a:latin typeface="+mn-lt"/>
              </a:rPr>
              <a:t>‹#›</a:t>
            </a:fld>
            <a:endParaRPr lang="en-US">
              <a:latin typeface="+mn-lt"/>
            </a:endParaRPr>
          </a:p>
        </p:txBody>
      </p:sp>
    </p:spTree>
    <p:extLst>
      <p:ext uri="{BB962C8B-B14F-4D97-AF65-F5344CB8AC3E}">
        <p14:creationId xmlns:p14="http://schemas.microsoft.com/office/powerpoint/2010/main" val="103042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725" cy="350838"/>
          </a:xfrm>
          <a:prstGeom prst="rect">
            <a:avLst/>
          </a:prstGeom>
        </p:spPr>
        <p:txBody>
          <a:bodyPr vert="horz" lIns="91440" tIns="45720" rIns="91440" bIns="45720" rtlCol="0"/>
          <a:lstStyle>
            <a:lvl1pPr algn="l">
              <a:defRPr sz="1200">
                <a:latin typeface="+mj-lt"/>
              </a:defRPr>
            </a:lvl1pPr>
          </a:lstStyle>
          <a:p>
            <a:endParaRPr lang="en-US"/>
          </a:p>
        </p:txBody>
      </p:sp>
      <p:sp>
        <p:nvSpPr>
          <p:cNvPr id="3" name="Date Placeholder 2"/>
          <p:cNvSpPr>
            <a:spLocks noGrp="1"/>
          </p:cNvSpPr>
          <p:nvPr>
            <p:ph type="dt" idx="1"/>
          </p:nvPr>
        </p:nvSpPr>
        <p:spPr>
          <a:xfrm>
            <a:off x="5259388" y="0"/>
            <a:ext cx="4022725" cy="350838"/>
          </a:xfrm>
          <a:prstGeom prst="rect">
            <a:avLst/>
          </a:prstGeom>
        </p:spPr>
        <p:txBody>
          <a:bodyPr vert="horz" lIns="91440" tIns="45720" rIns="91440" bIns="45720" rtlCol="0"/>
          <a:lstStyle>
            <a:lvl1pPr algn="r">
              <a:defRPr sz="1200">
                <a:latin typeface="+mj-lt"/>
              </a:defRPr>
            </a:lvl1pPr>
          </a:lstStyle>
          <a:p>
            <a:fld id="{0D5A38C2-C7E7-47B8-B127-ECBBCE4225DE}" type="datetimeFigureOut">
              <a:rPr lang="en-US" smtClean="0"/>
              <a:t>9/25/2022</a:t>
            </a:fld>
            <a:endParaRPr lang="en-US"/>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sp>
      <p:sp>
        <p:nvSpPr>
          <p:cNvPr id="5" name="Notes Placeholder 4"/>
          <p:cNvSpPr>
            <a:spLocks noGrp="1"/>
          </p:cNvSpPr>
          <p:nvPr>
            <p:ph type="body" sz="quarter" idx="3"/>
          </p:nvPr>
        </p:nvSpPr>
        <p:spPr>
          <a:xfrm>
            <a:off x="928688" y="3362325"/>
            <a:ext cx="7426325" cy="27495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163"/>
            <a:ext cx="4022725" cy="350837"/>
          </a:xfrm>
          <a:prstGeom prst="rect">
            <a:avLst/>
          </a:prstGeom>
        </p:spPr>
        <p:txBody>
          <a:bodyPr vert="horz" lIns="91440" tIns="45720" rIns="91440" bIns="45720" rtlCol="0" anchor="b"/>
          <a:lstStyle>
            <a:lvl1pPr algn="l">
              <a:defRPr sz="1200">
                <a:latin typeface="+mn-lt"/>
              </a:defRPr>
            </a:lvl1pPr>
          </a:lstStyle>
          <a:p>
            <a:endParaRPr lang="en-US"/>
          </a:p>
        </p:txBody>
      </p:sp>
      <p:sp>
        <p:nvSpPr>
          <p:cNvPr id="7" name="Slide Number Placeholder 6"/>
          <p:cNvSpPr>
            <a:spLocks noGrp="1"/>
          </p:cNvSpPr>
          <p:nvPr>
            <p:ph type="sldNum" sz="quarter" idx="5"/>
          </p:nvPr>
        </p:nvSpPr>
        <p:spPr>
          <a:xfrm>
            <a:off x="5259388" y="6634163"/>
            <a:ext cx="4022725" cy="350837"/>
          </a:xfrm>
          <a:prstGeom prst="rect">
            <a:avLst/>
          </a:prstGeom>
        </p:spPr>
        <p:txBody>
          <a:bodyPr vert="horz" lIns="91440" tIns="45720" rIns="91440" bIns="45720" rtlCol="0" anchor="b"/>
          <a:lstStyle>
            <a:lvl1pPr algn="r">
              <a:defRPr sz="1200">
                <a:latin typeface="+mn-lt"/>
              </a:defRPr>
            </a:lvl1pPr>
          </a:lstStyle>
          <a:p>
            <a:fld id="{3F7E8936-347D-4E88-AB10-AE34CF758BA8}" type="slidenum">
              <a:rPr lang="en-US" smtClean="0"/>
              <a:t>‹#›</a:t>
            </a:fld>
            <a:endParaRPr lang="en-US"/>
          </a:p>
        </p:txBody>
      </p:sp>
    </p:spTree>
    <p:extLst>
      <p:ext uri="{BB962C8B-B14F-4D97-AF65-F5344CB8AC3E}">
        <p14:creationId xmlns:p14="http://schemas.microsoft.com/office/powerpoint/2010/main" val="14274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52085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91434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52129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3264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0541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116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5182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3722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0BA5D-2B56-4EA3-8A08-BD36132AB785}"/>
              </a:ext>
            </a:extLst>
          </p:cNvPr>
          <p:cNvSpPr>
            <a:spLocks noGrp="1"/>
          </p:cNvSpPr>
          <p:nvPr>
            <p:ph type="title"/>
          </p:nvPr>
        </p:nvSpPr>
        <p:spPr>
          <a:xfrm>
            <a:off x="704050" y="4873488"/>
            <a:ext cx="12409501" cy="841512"/>
          </a:xfrm>
        </p:spPr>
        <p:txBody>
          <a:bodyPr anchor="b" anchorCtr="0">
            <a:normAutofit/>
          </a:bodyPr>
          <a:lstStyle>
            <a:lvl1pPr>
              <a:defRPr sz="4000">
                <a:solidFill>
                  <a:schemeClr val="tx1"/>
                </a:solidFill>
              </a:defRPr>
            </a:lvl1pPr>
          </a:lstStyle>
          <a:p>
            <a:r>
              <a:rPr lang="en-US"/>
              <a:t>Click to edit Master title style</a:t>
            </a:r>
          </a:p>
        </p:txBody>
      </p:sp>
      <p:sp>
        <p:nvSpPr>
          <p:cNvPr id="5" name="Subtitle 2">
            <a:extLst>
              <a:ext uri="{FF2B5EF4-FFF2-40B4-BE49-F238E27FC236}">
                <a16:creationId xmlns:a16="http://schemas.microsoft.com/office/drawing/2014/main" id="{C0277525-C08C-4E91-8647-DB2D976DEC62}"/>
              </a:ext>
            </a:extLst>
          </p:cNvPr>
          <p:cNvSpPr>
            <a:spLocks noGrp="1"/>
          </p:cNvSpPr>
          <p:nvPr>
            <p:ph type="subTitle" idx="1" hasCustomPrompt="1"/>
          </p:nvPr>
        </p:nvSpPr>
        <p:spPr>
          <a:xfrm>
            <a:off x="704050" y="6019799"/>
            <a:ext cx="12409501" cy="1357415"/>
          </a:xfrm>
        </p:spPr>
        <p:txBody>
          <a:bodyPr>
            <a:normAutofit/>
          </a:bodyPr>
          <a:lstStyle>
            <a:lvl1pPr marL="0" indent="0" algn="l">
              <a:buNone/>
              <a:defRPr sz="2800" b="1">
                <a:solidFill>
                  <a:schemeClr val="accent2"/>
                </a:solidFill>
              </a:defRPr>
            </a:lvl1pPr>
            <a:lvl2pPr marL="0" indent="0" algn="l">
              <a:spcBef>
                <a:spcPts val="1200"/>
              </a:spcBef>
              <a:buNone/>
              <a:defRPr sz="2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&lt;date&gt;</a:t>
            </a:r>
          </a:p>
          <a:p>
            <a:pPr lvl="1"/>
            <a:r>
              <a:rPr lang="en-US"/>
              <a:t>&lt;presenter&gt;</a:t>
            </a:r>
          </a:p>
        </p:txBody>
      </p:sp>
      <p:pic>
        <p:nvPicPr>
          <p:cNvPr id="10" name="Picture 9">
            <a:extLst>
              <a:ext uri="{FF2B5EF4-FFF2-40B4-BE49-F238E27FC236}">
                <a16:creationId xmlns:a16="http://schemas.microsoft.com/office/drawing/2014/main" id="{89AC733D-C6AB-439C-9E19-66DA4C2D6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3817600" cy="4301879"/>
          </a:xfrm>
          <a:prstGeom prst="rect">
            <a:avLst/>
          </a:prstGeom>
        </p:spPr>
      </p:pic>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mparison_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bwMode="ltGray">
          <a:xfrm>
            <a:off x="453135" y="1368552"/>
            <a:ext cx="6309360" cy="722376"/>
          </a:xfrm>
          <a:solidFill>
            <a:schemeClr val="accent1"/>
          </a:solidFill>
          <a:ln>
            <a:solidFill>
              <a:schemeClr val="accent1"/>
            </a:solidFill>
          </a:ln>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6" name="Content Placeholder 5">
            <a:extLst>
              <a:ext uri="{FF2B5EF4-FFF2-40B4-BE49-F238E27FC236}">
                <a16:creationId xmlns:a16="http://schemas.microsoft.com/office/drawing/2014/main" id="{7943DBAE-053D-4258-A0FE-5E05FECABC2D}"/>
              </a:ext>
            </a:extLst>
          </p:cNvPr>
          <p:cNvSpPr>
            <a:spLocks noGrp="1"/>
          </p:cNvSpPr>
          <p:nvPr>
            <p:ph sz="quarter" idx="11"/>
          </p:nvPr>
        </p:nvSpPr>
        <p:spPr bwMode="ltGray">
          <a:xfrm>
            <a:off x="453135" y="2094040"/>
            <a:ext cx="6309360" cy="4760912"/>
          </a:xfrm>
          <a:ln>
            <a:solidFill>
              <a:schemeClr val="accent1"/>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ltGray">
          <a:xfrm>
            <a:off x="7055107" y="1368552"/>
            <a:ext cx="6309360" cy="725488"/>
          </a:xfrm>
          <a:solidFill>
            <a:schemeClr val="accent2"/>
          </a:solidFill>
          <a:ln>
            <a:solidFill>
              <a:schemeClr val="accent2"/>
            </a:solidFill>
          </a:ln>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9" name="Content Placeholder 8">
            <a:extLst>
              <a:ext uri="{FF2B5EF4-FFF2-40B4-BE49-F238E27FC236}">
                <a16:creationId xmlns:a16="http://schemas.microsoft.com/office/drawing/2014/main" id="{ABB50EAD-E6C6-482A-91D7-F0B0856BA885}"/>
              </a:ext>
            </a:extLst>
          </p:cNvPr>
          <p:cNvSpPr>
            <a:spLocks noGrp="1"/>
          </p:cNvSpPr>
          <p:nvPr>
            <p:ph sz="quarter" idx="12"/>
          </p:nvPr>
        </p:nvSpPr>
        <p:spPr bwMode="ltGray">
          <a:xfrm>
            <a:off x="7055107" y="2094040"/>
            <a:ext cx="6309358" cy="4760912"/>
          </a:xfrm>
          <a:ln>
            <a:solidFill>
              <a:schemeClr val="accent2"/>
            </a:solidFill>
          </a:ln>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13606483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B9D30F9F-9E9B-4AEC-A5FA-67A46D4A0296}"/>
              </a:ext>
            </a:extLst>
          </p:cNvPr>
          <p:cNvSpPr>
            <a:spLocks noGrp="1"/>
          </p:cNvSpPr>
          <p:nvPr>
            <p:ph type="body" idx="1"/>
          </p:nvPr>
        </p:nvSpPr>
        <p:spPr bwMode="ltGray">
          <a:xfrm>
            <a:off x="453135" y="1368552"/>
            <a:ext cx="4023360" cy="725487"/>
          </a:xfrm>
          <a:solidFill>
            <a:schemeClr val="accent1"/>
          </a:solidFill>
          <a:ln>
            <a:noFill/>
          </a:ln>
        </p:spPr>
        <p:txBody>
          <a:bodyPr vert="horz" wrap="square" lIns="91440" tIns="91440" rIns="91440" bIns="91440" numCol="1" anchor="ctr" anchorCtr="0" compatLnSpc="1">
            <a:prstTxWarp prst="textNoShape">
              <a:avLst/>
            </a:prstTxWarp>
            <a:noAutofit/>
          </a:bodyPr>
          <a:lstStyle>
            <a:lvl1pPr marL="171458" indent="-171458" algn="ctr">
              <a:buNone/>
              <a:defRPr lang="en-US" sz="2400" b="1" smtClean="0">
                <a:solidFill>
                  <a:schemeClr val="bg1"/>
                </a:solidFill>
              </a:defRPr>
            </a:lvl1pPr>
          </a:lstStyle>
          <a:p>
            <a:pPr marL="0" lvl="0" indent="0" algn="ctr"/>
            <a:r>
              <a:rPr lang="en-US"/>
              <a:t>Click to edit Master text styles</a:t>
            </a:r>
          </a:p>
        </p:txBody>
      </p:sp>
      <p:sp>
        <p:nvSpPr>
          <p:cNvPr id="4" name="Content Placeholder 3">
            <a:extLst>
              <a:ext uri="{FF2B5EF4-FFF2-40B4-BE49-F238E27FC236}">
                <a16:creationId xmlns:a16="http://schemas.microsoft.com/office/drawing/2014/main" id="{2C737802-9E13-4DE9-B0B0-BBCB70467C50}"/>
              </a:ext>
            </a:extLst>
          </p:cNvPr>
          <p:cNvSpPr>
            <a:spLocks noGrp="1"/>
          </p:cNvSpPr>
          <p:nvPr>
            <p:ph sz="quarter" idx="14"/>
          </p:nvPr>
        </p:nvSpPr>
        <p:spPr bwMode="ltGray">
          <a:xfrm>
            <a:off x="453135" y="2094039"/>
            <a:ext cx="4023360" cy="4760913"/>
          </a:xfrm>
          <a:solidFill>
            <a:schemeClr val="accent4"/>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3834040E-58BD-4948-BCDD-C15899A098F8}"/>
              </a:ext>
            </a:extLst>
          </p:cNvPr>
          <p:cNvSpPr>
            <a:spLocks noGrp="1"/>
          </p:cNvSpPr>
          <p:nvPr>
            <p:ph type="body" sz="quarter" idx="3"/>
          </p:nvPr>
        </p:nvSpPr>
        <p:spPr bwMode="ltGray">
          <a:xfrm>
            <a:off x="4894833" y="1368552"/>
            <a:ext cx="4023360" cy="725487"/>
          </a:xfrm>
          <a:solidFill>
            <a:schemeClr val="accent2"/>
          </a:solidFill>
          <a:ln>
            <a:noFill/>
          </a:ln>
        </p:spPr>
        <p:txBody>
          <a:bodyPr vert="horz" wrap="square" lIns="91440" tIns="91440" rIns="91440" bIns="91440" numCol="1" anchor="ctr" anchorCtr="0" compatLnSpc="1">
            <a:prstTxWarp prst="textNoShape">
              <a:avLst/>
            </a:prstTxWarp>
            <a:noAutofit/>
          </a:bodyPr>
          <a:lstStyle>
            <a:lvl1pPr marL="171458" indent="-171458" algn="ctr">
              <a:buNone/>
              <a:defRPr lang="en-US" sz="2400" b="1" smtClean="0">
                <a:solidFill>
                  <a:schemeClr val="bg1"/>
                </a:solidFill>
              </a:defRPr>
            </a:lvl1pPr>
          </a:lstStyle>
          <a:p>
            <a:pPr marL="0" lvl="0" indent="0" algn="ctr"/>
            <a:r>
              <a:rPr lang="en-US"/>
              <a:t>Click to edit Master text styles</a:t>
            </a:r>
          </a:p>
        </p:txBody>
      </p:sp>
      <p:sp>
        <p:nvSpPr>
          <p:cNvPr id="6" name="Content Placeholder 5">
            <a:extLst>
              <a:ext uri="{FF2B5EF4-FFF2-40B4-BE49-F238E27FC236}">
                <a16:creationId xmlns:a16="http://schemas.microsoft.com/office/drawing/2014/main" id="{D7F026F4-69C6-4985-BC7B-ADB51F57E923}"/>
              </a:ext>
            </a:extLst>
          </p:cNvPr>
          <p:cNvSpPr>
            <a:spLocks noGrp="1"/>
          </p:cNvSpPr>
          <p:nvPr>
            <p:ph sz="quarter" idx="15"/>
          </p:nvPr>
        </p:nvSpPr>
        <p:spPr bwMode="ltGray">
          <a:xfrm>
            <a:off x="4894833" y="2094039"/>
            <a:ext cx="4023360" cy="4760913"/>
          </a:xfrm>
          <a:solidFill>
            <a:schemeClr val="accent5"/>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20771680-538F-4350-AA2A-C6D2E5DC3D77}"/>
              </a:ext>
            </a:extLst>
          </p:cNvPr>
          <p:cNvSpPr>
            <a:spLocks noGrp="1"/>
          </p:cNvSpPr>
          <p:nvPr>
            <p:ph type="body" sz="quarter" idx="13"/>
          </p:nvPr>
        </p:nvSpPr>
        <p:spPr bwMode="ltGray">
          <a:xfrm>
            <a:off x="9336532" y="1368552"/>
            <a:ext cx="4023360" cy="725487"/>
          </a:xfrm>
          <a:solidFill>
            <a:schemeClr val="accent3"/>
          </a:solidFill>
          <a:ln>
            <a:noFill/>
          </a:ln>
        </p:spPr>
        <p:txBody>
          <a:bodyPr vert="horz" wrap="square" lIns="91440" tIns="91440" rIns="91440" bIns="91440" numCol="1" anchor="ctr" anchorCtr="0" compatLnSpc="1">
            <a:prstTxWarp prst="textNoShape">
              <a:avLst/>
            </a:prstTxWarp>
            <a:noAutofit/>
          </a:bodyPr>
          <a:lstStyle>
            <a:lvl1pPr marL="171458" indent="-171458" algn="ctr">
              <a:buNone/>
              <a:defRPr lang="en-US" sz="2400" b="1" smtClean="0">
                <a:solidFill>
                  <a:schemeClr val="bg1"/>
                </a:solidFill>
              </a:defRPr>
            </a:lvl1pPr>
          </a:lstStyle>
          <a:p>
            <a:pPr marL="0" lvl="0" indent="0" algn="ctr"/>
            <a:r>
              <a:rPr lang="en-US"/>
              <a:t>Click to edit Master text styles</a:t>
            </a:r>
          </a:p>
        </p:txBody>
      </p:sp>
      <p:sp>
        <p:nvSpPr>
          <p:cNvPr id="18" name="Content Placeholder 17">
            <a:extLst>
              <a:ext uri="{FF2B5EF4-FFF2-40B4-BE49-F238E27FC236}">
                <a16:creationId xmlns:a16="http://schemas.microsoft.com/office/drawing/2014/main" id="{293C0D81-2B28-4A61-B695-F1B08C272825}"/>
              </a:ext>
            </a:extLst>
          </p:cNvPr>
          <p:cNvSpPr>
            <a:spLocks noGrp="1"/>
          </p:cNvSpPr>
          <p:nvPr>
            <p:ph sz="quarter" idx="16"/>
          </p:nvPr>
        </p:nvSpPr>
        <p:spPr bwMode="ltGray">
          <a:xfrm>
            <a:off x="9336532" y="2094039"/>
            <a:ext cx="4023360" cy="4760913"/>
          </a:xfrm>
          <a:solidFill>
            <a:schemeClr val="accent6"/>
          </a:solidFill>
        </p:spPr>
        <p:txBody>
          <a:bodyPr tIns="91440"/>
          <a:lstStyle>
            <a:lvl1pPr>
              <a:buClr>
                <a:schemeClr val="tx1"/>
              </a:buClr>
              <a:defRPr sz="2200"/>
            </a:lvl1pPr>
            <a:lvl2pPr>
              <a:buClr>
                <a:schemeClr val="tx1"/>
              </a:buClr>
              <a:defRPr sz="2200"/>
            </a:lvl2pPr>
            <a:lvl3pPr>
              <a:buClr>
                <a:schemeClr val="tx1"/>
              </a:buClr>
              <a:defRPr sz="2200"/>
            </a:lvl3pPr>
            <a:lvl4pPr>
              <a:buClr>
                <a:schemeClr val="tx1"/>
              </a:buClr>
              <a:defRPr sz="2200"/>
            </a:lvl4pPr>
            <a:lvl5pPr>
              <a:buClr>
                <a:schemeClr val="tx1"/>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53448562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8326924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white">
          <a:xfrm>
            <a:off x="0" y="0"/>
            <a:ext cx="13817600" cy="1399592"/>
          </a:xfrm>
          <a:prstGeom prst="rect">
            <a:avLst/>
          </a:prstGeom>
          <a:solidFill>
            <a:schemeClr val="bg1"/>
          </a:solidFill>
          <a:ln>
            <a:noFill/>
          </a:ln>
          <a:effectLst/>
        </p:spPr>
        <p:txBody>
          <a:bodyPr lIns="182880" tIns="91440" rIns="182880" bIns="91440" rtlCol="0" anchor="ctr" anchorCtr="0">
            <a:noAutofit/>
          </a:bodyPr>
          <a:lstStyle/>
          <a:p>
            <a:pPr algn="ctr" eaLnBrk="1" hangingPunct="1">
              <a:lnSpc>
                <a:spcPct val="125000"/>
              </a:lnSpc>
            </a:pPr>
            <a:endParaRPr lang="en-US" sz="1600" b="1">
              <a:solidFill>
                <a:schemeClr val="bg1"/>
              </a:solidFill>
            </a:endParaRPr>
          </a:p>
        </p:txBody>
      </p:sp>
      <p:sp>
        <p:nvSpPr>
          <p:cNvPr id="6" name="Text Box 13">
            <a:extLst>
              <a:ext uri="{FF2B5EF4-FFF2-40B4-BE49-F238E27FC236}">
                <a16:creationId xmlns:a16="http://schemas.microsoft.com/office/drawing/2014/main" id="{0229A48D-D181-470A-AB71-DD87BD352A04}"/>
              </a:ext>
            </a:extLst>
          </p:cNvPr>
          <p:cNvSpPr txBox="1">
            <a:spLocks noChangeArrowheads="1"/>
          </p:cNvSpPr>
          <p:nvPr userDrawn="1"/>
        </p:nvSpPr>
        <p:spPr bwMode="auto">
          <a:xfrm>
            <a:off x="12907264" y="235755"/>
            <a:ext cx="457200" cy="595290"/>
          </a:xfrm>
          <a:prstGeom prst="rect">
            <a:avLst/>
          </a:prstGeom>
          <a:noFill/>
          <a:ln>
            <a:noFill/>
          </a:ln>
        </p:spPr>
        <p:txBody>
          <a:bodyPr wrap="none" lIns="0" tIns="0" rIns="0" bIns="0" anchor="ctr" anchorCtr="1"/>
          <a:lstStyle>
            <a:lvl1pPr defTabSz="719138">
              <a:defRPr sz="2000">
                <a:solidFill>
                  <a:schemeClr val="tx1"/>
                </a:solidFill>
                <a:latin typeface="Arial"/>
              </a:defRPr>
            </a:lvl1pPr>
            <a:lvl2pPr marL="742950" indent="-285750" defTabSz="719138">
              <a:defRPr sz="2000">
                <a:solidFill>
                  <a:schemeClr val="tx1"/>
                </a:solidFill>
                <a:latin typeface="Arial"/>
              </a:defRPr>
            </a:lvl2pPr>
            <a:lvl3pPr marL="1143000" indent="-228600" defTabSz="719138">
              <a:defRPr sz="2000">
                <a:solidFill>
                  <a:schemeClr val="tx1"/>
                </a:solidFill>
                <a:latin typeface="Arial"/>
              </a:defRPr>
            </a:lvl3pPr>
            <a:lvl4pPr marL="1600200" indent="-228600" defTabSz="719138">
              <a:defRPr sz="2000">
                <a:solidFill>
                  <a:schemeClr val="tx1"/>
                </a:solidFill>
                <a:latin typeface="Arial"/>
              </a:defRPr>
            </a:lvl4pPr>
            <a:lvl5pPr marL="2057400" indent="-228600" defTabSz="719138">
              <a:defRPr sz="2000">
                <a:solidFill>
                  <a:schemeClr val="tx1"/>
                </a:solidFill>
                <a:latin typeface="Arial"/>
              </a:defRPr>
            </a:lvl5pPr>
            <a:lvl6pPr marL="2514600" indent="-228600" defTabSz="719138" fontAlgn="base">
              <a:spcBef>
                <a:spcPct val="0"/>
              </a:spcBef>
              <a:spcAft>
                <a:spcPct val="0"/>
              </a:spcAft>
              <a:defRPr sz="2000">
                <a:solidFill>
                  <a:schemeClr val="tx1"/>
                </a:solidFill>
                <a:latin typeface="Arial"/>
              </a:defRPr>
            </a:lvl6pPr>
            <a:lvl7pPr marL="2971800" indent="-228600" defTabSz="719138" fontAlgn="base">
              <a:spcBef>
                <a:spcPct val="0"/>
              </a:spcBef>
              <a:spcAft>
                <a:spcPct val="0"/>
              </a:spcAft>
              <a:defRPr sz="2000">
                <a:solidFill>
                  <a:schemeClr val="tx1"/>
                </a:solidFill>
                <a:latin typeface="Arial"/>
              </a:defRPr>
            </a:lvl7pPr>
            <a:lvl8pPr marL="3429000" indent="-228600" defTabSz="719138" fontAlgn="base">
              <a:spcBef>
                <a:spcPct val="0"/>
              </a:spcBef>
              <a:spcAft>
                <a:spcPct val="0"/>
              </a:spcAft>
              <a:defRPr sz="2000">
                <a:solidFill>
                  <a:schemeClr val="tx1"/>
                </a:solidFill>
                <a:latin typeface="Arial"/>
              </a:defRPr>
            </a:lvl8pPr>
            <a:lvl9pPr marL="3886200" indent="-228600" defTabSz="719138" fontAlgn="base">
              <a:spcBef>
                <a:spcPct val="0"/>
              </a:spcBef>
              <a:spcAft>
                <a:spcPct val="0"/>
              </a:spcAft>
              <a:defRPr sz="2000">
                <a:solidFill>
                  <a:schemeClr val="tx1"/>
                </a:solidFill>
                <a:latin typeface="Arial"/>
              </a:defRPr>
            </a:lvl9pPr>
          </a:lstStyle>
          <a:p>
            <a:pPr algn="ctr" eaLnBrk="1" hangingPunct="1">
              <a:spcBef>
                <a:spcPct val="50000"/>
              </a:spcBef>
              <a:spcAft>
                <a:spcPct val="90000"/>
              </a:spcAft>
              <a:buClr>
                <a:srgbClr val="B2B2B2"/>
              </a:buClr>
              <a:buSzPct val="80000"/>
              <a:buFont typeface="Arial"/>
              <a:buNone/>
            </a:pPr>
            <a:fld id="{FA2ECAE0-9562-42DD-8E8B-1D0537BF23DD}" type="slidenum">
              <a:rPr lang="en-US" altLang="en-US" sz="1600">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a:buNone/>
              </a:pPr>
              <a:t>‹#›</a:t>
            </a:fld>
            <a:endParaRPr lang="en-US" altLang="en-US" sz="1600">
              <a:solidFill>
                <a:schemeClr val="accent3"/>
              </a:solidFill>
              <a:latin typeface="+mn-lt"/>
              <a:cs typeface="Times New Roman" pitchFamily="18" charset="0"/>
            </a:endParaRPr>
          </a:p>
        </p:txBody>
      </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3667760251"/>
      </p:ext>
    </p:extLst>
  </p:cSld>
  <p:clrMapOvr>
    <a:masterClrMapping/>
  </p:clrMapOvr>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hasCustomPrompt="1"/>
          </p:nvPr>
        </p:nvSpPr>
        <p:spPr bwMode="ltGray">
          <a:xfrm>
            <a:off x="453135" y="1368552"/>
            <a:ext cx="5029200" cy="722376"/>
          </a:xfrm>
          <a:solidFill>
            <a:schemeClr val="accent1"/>
          </a:solidFill>
          <a:ln>
            <a:solidFill>
              <a:schemeClr val="accent1"/>
            </a:solidFill>
          </a:ln>
        </p:spPr>
        <p:txBody>
          <a:bodyPr bIns="0" anchor="ctr" anchorCtr="0"/>
          <a:lstStyle>
            <a:lvl1pPr marL="0" indent="0" algn="ctr">
              <a:spcBef>
                <a:spcPct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6" name="Content Placeholder 5">
            <a:extLst>
              <a:ext uri="{FF2B5EF4-FFF2-40B4-BE49-F238E27FC236}">
                <a16:creationId xmlns:a16="http://schemas.microsoft.com/office/drawing/2014/main" id="{7943DBAE-053D-4258-A0FE-5E05FECABC2D}"/>
              </a:ext>
            </a:extLst>
          </p:cNvPr>
          <p:cNvSpPr>
            <a:spLocks noGrp="1"/>
          </p:cNvSpPr>
          <p:nvPr>
            <p:ph sz="quarter" idx="11"/>
          </p:nvPr>
        </p:nvSpPr>
        <p:spPr bwMode="ltGray">
          <a:xfrm>
            <a:off x="453135" y="2094040"/>
            <a:ext cx="5029200" cy="4760912"/>
          </a:xfrm>
          <a:ln>
            <a:solidFill>
              <a:schemeClr val="accent1"/>
            </a:solidFill>
          </a:ln>
        </p:spPr>
        <p:txBody>
          <a:bodyPr tIns="9144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37D4495D-2ECE-45DF-8624-543229BB4152}"/>
              </a:ext>
            </a:extLst>
          </p:cNvPr>
          <p:cNvSpPr>
            <a:spLocks noGrp="1"/>
          </p:cNvSpPr>
          <p:nvPr>
            <p:ph type="pic" sz="quarter" idx="13"/>
          </p:nvPr>
        </p:nvSpPr>
        <p:spPr>
          <a:xfrm>
            <a:off x="5842000" y="1368552"/>
            <a:ext cx="2133600" cy="3011488"/>
          </a:xfrm>
        </p:spPr>
        <p:txBody>
          <a:bodyPr anchor="ctr"/>
          <a:lstStyle>
            <a:lvl1pPr marL="0" indent="0" algn="ctr">
              <a:buFontTx/>
              <a:buNone/>
              <a:defRPr/>
            </a:lvl1pPr>
          </a:lstStyle>
          <a:p>
            <a:endParaRPr lang="en-US"/>
          </a:p>
        </p:txBody>
      </p:sp>
      <p:sp>
        <p:nvSpPr>
          <p:cNvPr id="5" name="Text Placeholder 4"/>
          <p:cNvSpPr>
            <a:spLocks noGrp="1"/>
          </p:cNvSpPr>
          <p:nvPr>
            <p:ph type="body" sz="quarter" idx="3" hasCustomPrompt="1"/>
          </p:nvPr>
        </p:nvSpPr>
        <p:spPr bwMode="ltGray">
          <a:xfrm>
            <a:off x="8335269" y="1368552"/>
            <a:ext cx="4898132" cy="725488"/>
          </a:xfrm>
          <a:solidFill>
            <a:schemeClr val="accent2"/>
          </a:solidFill>
          <a:ln>
            <a:solidFill>
              <a:schemeClr val="accent2"/>
            </a:solidFill>
          </a:ln>
        </p:spPr>
        <p:txBody>
          <a:bodyPr bIns="0" anchor="ctr" anchorCtr="0"/>
          <a:lstStyle>
            <a:lvl1pPr marL="0" indent="0" algn="ctr">
              <a:spcBef>
                <a:spcPct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9" name="Content Placeholder 8">
            <a:extLst>
              <a:ext uri="{FF2B5EF4-FFF2-40B4-BE49-F238E27FC236}">
                <a16:creationId xmlns:a16="http://schemas.microsoft.com/office/drawing/2014/main" id="{ABB50EAD-E6C6-482A-91D7-F0B0856BA885}"/>
              </a:ext>
            </a:extLst>
          </p:cNvPr>
          <p:cNvSpPr>
            <a:spLocks noGrp="1"/>
          </p:cNvSpPr>
          <p:nvPr>
            <p:ph sz="quarter" idx="12"/>
          </p:nvPr>
        </p:nvSpPr>
        <p:spPr bwMode="ltGray">
          <a:xfrm>
            <a:off x="8335267" y="2094040"/>
            <a:ext cx="4898132" cy="2286000"/>
          </a:xfrm>
          <a:ln>
            <a:solidFill>
              <a:schemeClr val="accent2"/>
            </a:solidFill>
          </a:ln>
        </p:spPr>
        <p:txBody>
          <a:bodyPr tIns="9144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06506AF4-FCC7-40B6-92D8-FEA0F28A6207}"/>
              </a:ext>
            </a:extLst>
          </p:cNvPr>
          <p:cNvSpPr>
            <a:spLocks noGrp="1"/>
          </p:cNvSpPr>
          <p:nvPr>
            <p:ph type="body" sz="quarter" idx="14" hasCustomPrompt="1"/>
          </p:nvPr>
        </p:nvSpPr>
        <p:spPr bwMode="ltGray">
          <a:xfrm>
            <a:off x="5842000" y="4721352"/>
            <a:ext cx="7391401" cy="725488"/>
          </a:xfrm>
          <a:solidFill>
            <a:schemeClr val="accent3"/>
          </a:solidFill>
          <a:ln>
            <a:solidFill>
              <a:schemeClr val="accent3"/>
            </a:solidFill>
          </a:ln>
        </p:spPr>
        <p:txBody>
          <a:bodyPr bIns="0" anchor="ctr" anchorCtr="0"/>
          <a:lstStyle>
            <a:lvl1pPr marL="0" indent="0" algn="ctr">
              <a:spcBef>
                <a:spcPct val="0"/>
              </a:spcBef>
              <a:buNone/>
              <a:defRPr sz="20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14" name="Picture Placeholder 13">
            <a:extLst>
              <a:ext uri="{FF2B5EF4-FFF2-40B4-BE49-F238E27FC236}">
                <a16:creationId xmlns:a16="http://schemas.microsoft.com/office/drawing/2014/main" id="{DA344229-5E58-4BF6-A058-2EB615BBFB29}"/>
              </a:ext>
            </a:extLst>
          </p:cNvPr>
          <p:cNvSpPr>
            <a:spLocks noGrp="1"/>
          </p:cNvSpPr>
          <p:nvPr>
            <p:ph type="pic" sz="quarter" idx="15"/>
          </p:nvPr>
        </p:nvSpPr>
        <p:spPr>
          <a:xfrm>
            <a:off x="5842000" y="5529072"/>
            <a:ext cx="1325880" cy="1325880"/>
          </a:xfrm>
          <a:prstGeom prst="rect">
            <a:avLst/>
          </a:prstGeom>
        </p:spPr>
        <p:txBody>
          <a:bodyPr/>
          <a:lstStyle>
            <a:lvl1pPr marL="0" indent="0">
              <a:buNone/>
              <a:defRPr/>
            </a:lvl1pPr>
          </a:lstStyle>
          <a:p>
            <a:endParaRPr lang="en-US"/>
          </a:p>
        </p:txBody>
      </p:sp>
      <p:sp>
        <p:nvSpPr>
          <p:cNvPr id="16" name="Content Placeholder 15">
            <a:extLst>
              <a:ext uri="{FF2B5EF4-FFF2-40B4-BE49-F238E27FC236}">
                <a16:creationId xmlns:a16="http://schemas.microsoft.com/office/drawing/2014/main" id="{0DFD8B8E-2EEC-451D-8D09-8CA0004A1156}"/>
              </a:ext>
            </a:extLst>
          </p:cNvPr>
          <p:cNvSpPr>
            <a:spLocks noGrp="1"/>
          </p:cNvSpPr>
          <p:nvPr>
            <p:ph sz="quarter" idx="16"/>
          </p:nvPr>
        </p:nvSpPr>
        <p:spPr bwMode="gray">
          <a:xfrm>
            <a:off x="7213600" y="5529072"/>
            <a:ext cx="2209800" cy="1325880"/>
          </a:xfrm>
        </p:spPr>
        <p:txBody>
          <a:bodyPr tIns="91440" bIns="0"/>
          <a:lstStyle>
            <a:lvl1pPr marL="0" indent="0">
              <a:buNone/>
              <a:defRPr sz="1800" b="1"/>
            </a:lvl1pPr>
            <a:lvl2pPr marL="0" indent="0">
              <a:buNone/>
              <a:defRPr sz="1600"/>
            </a:lvl2pPr>
            <a:lvl3pPr marL="0" indent="0">
              <a:buNone/>
              <a:defRPr sz="1400"/>
            </a:lvl3pPr>
            <a:lvl4pPr marL="1365250" indent="0">
              <a:buNone/>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7" name="Picture Placeholder 13">
            <a:extLst>
              <a:ext uri="{FF2B5EF4-FFF2-40B4-BE49-F238E27FC236}">
                <a16:creationId xmlns:a16="http://schemas.microsoft.com/office/drawing/2014/main" id="{BBB729BD-7102-49C2-A797-D9CA33E9D98B}"/>
              </a:ext>
            </a:extLst>
          </p:cNvPr>
          <p:cNvSpPr>
            <a:spLocks noGrp="1"/>
          </p:cNvSpPr>
          <p:nvPr>
            <p:ph type="pic" sz="quarter" idx="17"/>
          </p:nvPr>
        </p:nvSpPr>
        <p:spPr>
          <a:xfrm>
            <a:off x="9651999" y="5529072"/>
            <a:ext cx="1325880" cy="1325880"/>
          </a:xfrm>
          <a:prstGeom prst="rect">
            <a:avLst/>
          </a:prstGeom>
        </p:spPr>
        <p:txBody>
          <a:bodyPr/>
          <a:lstStyle>
            <a:lvl1pPr marL="0" indent="0">
              <a:buNone/>
              <a:defRPr/>
            </a:lvl1pPr>
          </a:lstStyle>
          <a:p>
            <a:endParaRPr lang="en-US"/>
          </a:p>
        </p:txBody>
      </p:sp>
      <p:sp>
        <p:nvSpPr>
          <p:cNvPr id="18" name="Content Placeholder 15">
            <a:extLst>
              <a:ext uri="{FF2B5EF4-FFF2-40B4-BE49-F238E27FC236}">
                <a16:creationId xmlns:a16="http://schemas.microsoft.com/office/drawing/2014/main" id="{723B0D1C-414E-409D-9A92-D4CE8A0A0032}"/>
              </a:ext>
            </a:extLst>
          </p:cNvPr>
          <p:cNvSpPr>
            <a:spLocks noGrp="1"/>
          </p:cNvSpPr>
          <p:nvPr>
            <p:ph sz="quarter" idx="18"/>
          </p:nvPr>
        </p:nvSpPr>
        <p:spPr bwMode="gray">
          <a:xfrm>
            <a:off x="11023599" y="5529072"/>
            <a:ext cx="2209800" cy="1325880"/>
          </a:xfrm>
        </p:spPr>
        <p:txBody>
          <a:bodyPr tIns="91440" bIns="0"/>
          <a:lstStyle>
            <a:lvl1pPr marL="0" indent="0">
              <a:buNone/>
              <a:defRPr sz="1800" b="1"/>
            </a:lvl1pPr>
            <a:lvl2pPr marL="0" indent="0">
              <a:buNone/>
              <a:defRPr sz="1600"/>
            </a:lvl2pPr>
            <a:lvl3pPr marL="0" indent="0">
              <a:buNone/>
              <a:defRPr sz="1400"/>
            </a:lvl3pPr>
            <a:lvl4pPr marL="1365250" indent="0">
              <a:buNone/>
              <a:defRPr sz="1800"/>
            </a:lvl4pPr>
            <a:lvl5pPr>
              <a:defRPr sz="1800"/>
            </a:lvl5pPr>
          </a:lstStyle>
          <a:p>
            <a:pPr lvl="0"/>
            <a:r>
              <a:rPr lang="en-US"/>
              <a:t>Click to edit Master text styles</a:t>
            </a:r>
          </a:p>
          <a:p>
            <a:pPr lvl="1"/>
            <a:r>
              <a:rPr lang="en-US"/>
              <a:t>Second level</a:t>
            </a:r>
          </a:p>
          <a:p>
            <a:pPr lvl="2"/>
            <a:r>
              <a:rPr lang="en-US"/>
              <a:t>Third level</a:t>
            </a:r>
          </a:p>
        </p:txBody>
      </p:sp>
      <p:sp>
        <p:nvSpPr>
          <p:cNvPr id="7" name="Footer Placeholder 6"/>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18915888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638D1-0F98-4F28-BD00-DE91E2444215}"/>
              </a:ext>
            </a:extLst>
          </p:cNvPr>
          <p:cNvSpPr>
            <a:spLocks noGrp="1"/>
          </p:cNvSpPr>
          <p:nvPr>
            <p:ph type="title"/>
          </p:nvPr>
        </p:nvSpPr>
        <p:spPr/>
        <p:txBody>
          <a:bodyPr/>
          <a:lstStyle/>
          <a:p>
            <a:r>
              <a:rPr lang="en-US"/>
              <a:t>Click to edit Master title style</a:t>
            </a:r>
          </a:p>
        </p:txBody>
      </p:sp>
      <p:sp>
        <p:nvSpPr>
          <p:cNvPr id="5" name="Picture Placeholder 9">
            <a:extLst>
              <a:ext uri="{FF2B5EF4-FFF2-40B4-BE49-F238E27FC236}">
                <a16:creationId xmlns:a16="http://schemas.microsoft.com/office/drawing/2014/main" id="{ED3A38E0-CFD9-4B45-971D-DE06187B9E87}"/>
              </a:ext>
            </a:extLst>
          </p:cNvPr>
          <p:cNvSpPr>
            <a:spLocks noGrp="1"/>
          </p:cNvSpPr>
          <p:nvPr>
            <p:ph type="pic" sz="quarter" idx="12"/>
          </p:nvPr>
        </p:nvSpPr>
        <p:spPr>
          <a:xfrm>
            <a:off x="453136" y="1368552"/>
            <a:ext cx="7498080" cy="2560320"/>
          </a:xfrm>
          <a:noFill/>
        </p:spPr>
        <p:txBody>
          <a:bodyPr anchor="ctr"/>
          <a:lstStyle>
            <a:lvl1pPr marL="0" indent="0" algn="ctr">
              <a:buNone/>
              <a:defRPr/>
            </a:lvl1pPr>
          </a:lstStyle>
          <a:p>
            <a:endParaRPr lang="en-US"/>
          </a:p>
        </p:txBody>
      </p:sp>
      <p:sp>
        <p:nvSpPr>
          <p:cNvPr id="6" name="Content Placeholder 12">
            <a:extLst>
              <a:ext uri="{FF2B5EF4-FFF2-40B4-BE49-F238E27FC236}">
                <a16:creationId xmlns:a16="http://schemas.microsoft.com/office/drawing/2014/main" id="{E8F0EDD7-4429-4FBA-9C81-FCFE76B08555}"/>
              </a:ext>
            </a:extLst>
          </p:cNvPr>
          <p:cNvSpPr>
            <a:spLocks noGrp="1"/>
          </p:cNvSpPr>
          <p:nvPr>
            <p:ph sz="quarter" idx="13"/>
          </p:nvPr>
        </p:nvSpPr>
        <p:spPr bwMode="ltGray">
          <a:xfrm>
            <a:off x="453136" y="4191000"/>
            <a:ext cx="7498080" cy="2663952"/>
          </a:xfrm>
          <a:solidFill>
            <a:schemeClr val="accent1"/>
          </a:solidFill>
        </p:spPr>
        <p:txBody>
          <a:bodyPr lIns="182880" tIns="91440" rIns="182880" bIns="91440"/>
          <a:lstStyle>
            <a:lvl1pPr marL="0" indent="0">
              <a:buNone/>
              <a:defRPr lang="en-US" sz="2400" b="1" baseline="0" smtClean="0">
                <a:solidFill>
                  <a:schemeClr val="bg1"/>
                </a:solidFill>
                <a:latin typeface="+mn-lt"/>
                <a:ea typeface="+mn-ea"/>
                <a:cs typeface="+mn-cs"/>
              </a:defRPr>
            </a:lvl1pPr>
            <a:lvl2pPr marL="0" indent="0">
              <a:spcBef>
                <a:spcPts val="600"/>
              </a:spcBef>
              <a:buNone/>
              <a:defRPr lang="en-US" sz="2200" smtClean="0">
                <a:solidFill>
                  <a:schemeClr val="bg1"/>
                </a:solidFill>
                <a:latin typeface="+mn-lt"/>
              </a:defRPr>
            </a:lvl2pPr>
            <a:lvl3pPr marL="750888" indent="-342900">
              <a:defRPr lang="en-US" sz="2200" smtClean="0">
                <a:solidFill>
                  <a:schemeClr val="tx1"/>
                </a:solidFill>
                <a:latin typeface="+mn-lt"/>
              </a:defRPr>
            </a:lvl3pPr>
            <a:lvl4pPr marL="1085900" indent="0">
              <a:buNone/>
              <a:defRPr sz="2200"/>
            </a:lvl4pPr>
            <a:lvl5pPr>
              <a:defRPr sz="2200"/>
            </a:lvl5pPr>
          </a:lstStyle>
          <a:p>
            <a:pPr marL="0" lvl="0" indent="0" algn="l" defTabSz="1019222" rtl="0" eaLnBrk="1" fontAlgn="base" hangingPunct="1">
              <a:spcBef>
                <a:spcPts val="1200"/>
              </a:spcBef>
              <a:spcAft>
                <a:spcPct val="0"/>
              </a:spcAft>
              <a:buClr>
                <a:schemeClr val="tx1"/>
              </a:buClr>
              <a:buFont typeface="Wingdings" pitchFamily="2" charset="2"/>
              <a:buNone/>
            </a:pPr>
            <a:r>
              <a:rPr lang="en-US"/>
              <a:t>Edit Master text styles</a:t>
            </a:r>
          </a:p>
          <a:p>
            <a:pPr marL="0" lvl="1" indent="0" algn="l" defTabSz="1019222" rtl="0" eaLnBrk="1" fontAlgn="base" hangingPunct="1">
              <a:spcBef>
                <a:spcPts val="1200"/>
              </a:spcBef>
              <a:spcAft>
                <a:spcPct val="0"/>
              </a:spcAft>
              <a:buClr>
                <a:schemeClr val="tx1"/>
              </a:buClr>
              <a:buFont typeface="Wingdings" pitchFamily="2" charset="2"/>
              <a:buNone/>
            </a:pPr>
            <a:r>
              <a:rPr lang="en-US"/>
              <a:t>Second level</a:t>
            </a:r>
          </a:p>
        </p:txBody>
      </p:sp>
      <p:sp>
        <p:nvSpPr>
          <p:cNvPr id="4" name="Content Placeholder 4">
            <a:extLst>
              <a:ext uri="{FF2B5EF4-FFF2-40B4-BE49-F238E27FC236}">
                <a16:creationId xmlns:a16="http://schemas.microsoft.com/office/drawing/2014/main" id="{4F711279-8E5F-42B3-9D98-07E7DF6BE76B}"/>
              </a:ext>
            </a:extLst>
          </p:cNvPr>
          <p:cNvSpPr>
            <a:spLocks noGrp="1"/>
          </p:cNvSpPr>
          <p:nvPr>
            <p:ph sz="quarter" idx="11"/>
          </p:nvPr>
        </p:nvSpPr>
        <p:spPr bwMode="ltGray">
          <a:xfrm>
            <a:off x="8198104" y="1368552"/>
            <a:ext cx="5166360" cy="5486400"/>
          </a:xfrm>
          <a:solidFill>
            <a:schemeClr val="bg1"/>
          </a:solidFill>
        </p:spPr>
        <p:txBody>
          <a:bodyPr lIns="182880" tIns="91440" rIns="182880" bIns="91440"/>
          <a:lstStyle>
            <a:lvl1pPr marL="0" indent="0">
              <a:buNone/>
              <a:defRPr sz="2400" b="1"/>
            </a:lvl1pPr>
            <a:lvl2pPr marL="457200" indent="-296863">
              <a:spcBef>
                <a:spcPts val="1200"/>
              </a:spcBef>
              <a:buClr>
                <a:schemeClr val="accent1"/>
              </a:buClr>
              <a:buFont typeface="Wingdings" pitchFamily="2" charset="2"/>
              <a:buChar char="§"/>
              <a:defRPr sz="2200"/>
            </a:lvl2pPr>
            <a:lvl3pPr marL="914400" indent="-282575">
              <a:spcBef>
                <a:spcPts val="600"/>
              </a:spcBef>
              <a:buClr>
                <a:schemeClr val="accent2"/>
              </a:buClr>
              <a:buFont typeface="Calibri" panose="020F0502020204030204" pitchFamily="34" charset="0"/>
              <a:buChar char="—"/>
              <a:defRPr sz="2200"/>
            </a:lvl3pPr>
            <a:lvl4pPr>
              <a:defRPr sz="2200"/>
            </a:lvl4pPr>
            <a:lvl5pPr>
              <a:defRPr sz="2200"/>
            </a:lvl5pPr>
          </a:lstStyle>
          <a:p>
            <a:pPr lvl="0"/>
            <a:r>
              <a:rPr lang="en-US"/>
              <a:t>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987B55BE-3053-4769-9B4C-88ED69B9DCA7}"/>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396964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11D1-B8AB-49C8-B044-DEB860534800}"/>
              </a:ext>
            </a:extLst>
          </p:cNvPr>
          <p:cNvSpPr>
            <a:spLocks noGrp="1"/>
          </p:cNvSpPr>
          <p:nvPr>
            <p:ph type="title"/>
          </p:nvPr>
        </p:nvSpPr>
        <p:spPr/>
        <p:txBody>
          <a:bodyPr/>
          <a:lstStyle/>
          <a:p>
            <a:r>
              <a:rPr lang="en-US"/>
              <a:t>Click to edit Master title style</a:t>
            </a:r>
          </a:p>
        </p:txBody>
      </p:sp>
      <p:sp>
        <p:nvSpPr>
          <p:cNvPr id="4" name="Content Placeholder 12">
            <a:extLst>
              <a:ext uri="{FF2B5EF4-FFF2-40B4-BE49-F238E27FC236}">
                <a16:creationId xmlns:a16="http://schemas.microsoft.com/office/drawing/2014/main" id="{749DEEA1-037B-46C2-8126-B6D0C29209A7}"/>
              </a:ext>
            </a:extLst>
          </p:cNvPr>
          <p:cNvSpPr>
            <a:spLocks noGrp="1"/>
          </p:cNvSpPr>
          <p:nvPr>
            <p:ph sz="quarter" idx="13"/>
          </p:nvPr>
        </p:nvSpPr>
        <p:spPr bwMode="ltGray">
          <a:xfrm>
            <a:off x="453135" y="1368552"/>
            <a:ext cx="8869680" cy="2743200"/>
          </a:xfrm>
          <a:solidFill>
            <a:schemeClr val="accent1"/>
          </a:solidFill>
        </p:spPr>
        <p:txBody>
          <a:bodyPr lIns="182880" tIns="91440" rIns="182880" bIns="91440"/>
          <a:lstStyle>
            <a:lvl1pPr marL="0" indent="0">
              <a:buNone/>
              <a:defRPr lang="en-US" sz="2400" b="1" baseline="0" smtClean="0">
                <a:solidFill>
                  <a:schemeClr val="bg1"/>
                </a:solidFill>
                <a:latin typeface="+mn-lt"/>
                <a:ea typeface="+mn-ea"/>
                <a:cs typeface="+mn-cs"/>
              </a:defRPr>
            </a:lvl1pPr>
            <a:lvl2pPr marL="0" indent="0">
              <a:spcBef>
                <a:spcPts val="600"/>
              </a:spcBef>
              <a:buNone/>
              <a:defRPr lang="en-US" sz="2000" smtClean="0">
                <a:solidFill>
                  <a:schemeClr val="bg1"/>
                </a:solidFill>
                <a:latin typeface="+mn-lt"/>
              </a:defRPr>
            </a:lvl2pPr>
            <a:lvl3pPr marL="750888" indent="-342900">
              <a:defRPr lang="en-US" sz="2200" smtClean="0">
                <a:solidFill>
                  <a:schemeClr val="tx1"/>
                </a:solidFill>
                <a:latin typeface="+mn-lt"/>
              </a:defRPr>
            </a:lvl3pPr>
            <a:lvl4pPr marL="1085900" indent="0">
              <a:buNone/>
              <a:defRPr sz="2200"/>
            </a:lvl4pPr>
            <a:lvl5pPr>
              <a:defRPr sz="2200"/>
            </a:lvl5pPr>
          </a:lstStyle>
          <a:p>
            <a:pPr marL="0" lvl="0" indent="0" algn="l" defTabSz="1019222" rtl="0" eaLnBrk="1" fontAlgn="base" hangingPunct="1">
              <a:spcBef>
                <a:spcPts val="1200"/>
              </a:spcBef>
              <a:spcAft>
                <a:spcPct val="0"/>
              </a:spcAft>
              <a:buClr>
                <a:schemeClr val="tx1"/>
              </a:buClr>
              <a:buFont typeface="Wingdings" pitchFamily="2" charset="2"/>
              <a:buNone/>
            </a:pPr>
            <a:r>
              <a:rPr lang="en-US"/>
              <a:t>Edit Master text styles</a:t>
            </a:r>
          </a:p>
          <a:p>
            <a:pPr marL="0" lvl="1" indent="0" algn="l" defTabSz="1019222" rtl="0" eaLnBrk="1" fontAlgn="base" hangingPunct="1">
              <a:spcBef>
                <a:spcPts val="1200"/>
              </a:spcBef>
              <a:spcAft>
                <a:spcPct val="0"/>
              </a:spcAft>
              <a:buClr>
                <a:schemeClr val="tx1"/>
              </a:buClr>
              <a:buFont typeface="Wingdings" pitchFamily="2" charset="2"/>
              <a:buNone/>
            </a:pPr>
            <a:r>
              <a:rPr lang="en-US"/>
              <a:t>Second level</a:t>
            </a:r>
          </a:p>
        </p:txBody>
      </p:sp>
      <p:sp>
        <p:nvSpPr>
          <p:cNvPr id="5" name="Content Placeholder 4">
            <a:extLst>
              <a:ext uri="{FF2B5EF4-FFF2-40B4-BE49-F238E27FC236}">
                <a16:creationId xmlns:a16="http://schemas.microsoft.com/office/drawing/2014/main" id="{8DD7A66D-2EAA-4CA7-BCA5-933E3AC44D5C}"/>
              </a:ext>
            </a:extLst>
          </p:cNvPr>
          <p:cNvSpPr>
            <a:spLocks noGrp="1"/>
          </p:cNvSpPr>
          <p:nvPr>
            <p:ph sz="quarter" idx="11"/>
          </p:nvPr>
        </p:nvSpPr>
        <p:spPr bwMode="gray">
          <a:xfrm>
            <a:off x="453133" y="4372515"/>
            <a:ext cx="8869680" cy="504285"/>
          </a:xfrm>
          <a:solidFill>
            <a:schemeClr val="accent5"/>
          </a:solidFill>
        </p:spPr>
        <p:txBody>
          <a:bodyPr lIns="182880" tIns="91440" rIns="182880" bIns="91440"/>
          <a:lstStyle>
            <a:lvl1pPr marL="0" indent="0">
              <a:buNone/>
              <a:defRPr sz="2400" b="1"/>
            </a:lvl1pPr>
            <a:lvl2pPr marL="296863" indent="-296863">
              <a:spcBef>
                <a:spcPts val="1200"/>
              </a:spcBef>
              <a:buFont typeface="Wingdings" pitchFamily="2" charset="2"/>
              <a:buChar char="§"/>
              <a:defRPr sz="2200"/>
            </a:lvl2pPr>
            <a:lvl3pPr marL="690563" indent="-282575">
              <a:spcBef>
                <a:spcPts val="600"/>
              </a:spcBef>
              <a:buFont typeface="Calibri" panose="020F0502020204030204" pitchFamily="34" charset="0"/>
              <a:buChar char="—"/>
              <a:defRPr sz="2200"/>
            </a:lvl3pPr>
            <a:lvl4pPr>
              <a:defRPr sz="2200"/>
            </a:lvl4pPr>
            <a:lvl5pPr>
              <a:defRPr sz="2200"/>
            </a:lvl5pPr>
          </a:lstStyle>
          <a:p>
            <a:pPr lvl="0"/>
            <a:r>
              <a:rPr lang="en-US"/>
              <a:t>Edit Master text styles</a:t>
            </a:r>
          </a:p>
        </p:txBody>
      </p:sp>
      <p:sp>
        <p:nvSpPr>
          <p:cNvPr id="7" name="Content Placeholder 4">
            <a:extLst>
              <a:ext uri="{FF2B5EF4-FFF2-40B4-BE49-F238E27FC236}">
                <a16:creationId xmlns:a16="http://schemas.microsoft.com/office/drawing/2014/main" id="{B2148383-EFD9-45D3-B240-105C468C44BD}"/>
              </a:ext>
            </a:extLst>
          </p:cNvPr>
          <p:cNvSpPr>
            <a:spLocks noGrp="1"/>
          </p:cNvSpPr>
          <p:nvPr>
            <p:ph sz="quarter" idx="15" hasCustomPrompt="1"/>
          </p:nvPr>
        </p:nvSpPr>
        <p:spPr bwMode="gray">
          <a:xfrm>
            <a:off x="453133" y="4876800"/>
            <a:ext cx="8869680" cy="1978152"/>
          </a:xfrm>
          <a:solidFill>
            <a:schemeClr val="accent5"/>
          </a:solidFill>
        </p:spPr>
        <p:txBody>
          <a:bodyPr lIns="182880" tIns="91440" rIns="182880" bIns="91440" numCol="2" spcCol="182880"/>
          <a:lstStyle>
            <a:lvl1pPr marL="514350" indent="-342900">
              <a:buClr>
                <a:schemeClr val="tx1"/>
              </a:buClr>
              <a:buFont typeface="Wingdings" pitchFamily="2" charset="2"/>
              <a:buChar char="§"/>
              <a:defRPr sz="2000" b="0"/>
            </a:lvl1pPr>
            <a:lvl2pPr marL="971550" indent="-296863">
              <a:spcBef>
                <a:spcPts val="600"/>
              </a:spcBef>
              <a:buClrTx/>
              <a:buFont typeface="Calibri" panose="020F0502020204030204" pitchFamily="34" charset="0"/>
              <a:buChar char="–"/>
              <a:defRPr sz="2000"/>
            </a:lvl2pPr>
            <a:lvl3pPr marL="914400" indent="-282575">
              <a:spcBef>
                <a:spcPts val="600"/>
              </a:spcBef>
              <a:buFont typeface="Calibri" panose="020F0502020204030204" pitchFamily="34" charset="0"/>
              <a:buChar char="—"/>
              <a:defRPr sz="2000"/>
            </a:lvl3pPr>
            <a:lvl4pPr>
              <a:defRPr sz="2200"/>
            </a:lvl4pPr>
            <a:lvl5pPr>
              <a:defRPr sz="2200"/>
            </a:lvl5pPr>
          </a:lstStyle>
          <a:p>
            <a:pPr lvl="0"/>
            <a:r>
              <a:rPr lang="en-US"/>
              <a:t>Second level</a:t>
            </a:r>
          </a:p>
          <a:p>
            <a:pPr lvl="1"/>
            <a:r>
              <a:rPr lang="en-US"/>
              <a:t>Third level</a:t>
            </a:r>
          </a:p>
        </p:txBody>
      </p:sp>
      <p:sp>
        <p:nvSpPr>
          <p:cNvPr id="6" name="Picture Placeholder 9">
            <a:extLst>
              <a:ext uri="{FF2B5EF4-FFF2-40B4-BE49-F238E27FC236}">
                <a16:creationId xmlns:a16="http://schemas.microsoft.com/office/drawing/2014/main" id="{5AABE914-95F3-437E-8BEA-D47648F5D878}"/>
              </a:ext>
            </a:extLst>
          </p:cNvPr>
          <p:cNvSpPr>
            <a:spLocks noGrp="1"/>
          </p:cNvSpPr>
          <p:nvPr>
            <p:ph type="pic" sz="quarter" idx="12"/>
          </p:nvPr>
        </p:nvSpPr>
        <p:spPr>
          <a:xfrm>
            <a:off x="9523984" y="1368552"/>
            <a:ext cx="3840480" cy="5486400"/>
          </a:xfrm>
          <a:noFill/>
        </p:spPr>
        <p:txBody>
          <a:bodyPr anchor="ctr"/>
          <a:lstStyle>
            <a:lvl1pPr marL="0" indent="0" algn="ctr">
              <a:buNone/>
              <a:defRPr/>
            </a:lvl1pPr>
          </a:lstStyle>
          <a:p>
            <a:endParaRPr lang="en-US"/>
          </a:p>
        </p:txBody>
      </p:sp>
      <p:sp>
        <p:nvSpPr>
          <p:cNvPr id="3" name="Footer Placeholder 2">
            <a:extLst>
              <a:ext uri="{FF2B5EF4-FFF2-40B4-BE49-F238E27FC236}">
                <a16:creationId xmlns:a16="http://schemas.microsoft.com/office/drawing/2014/main" id="{65632F11-FDF6-4AB7-B5A6-D5B5E85C7664}"/>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4185290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4229-4852-464B-817A-DC05D7616EC4}"/>
              </a:ext>
            </a:extLst>
          </p:cNvPr>
          <p:cNvSpPr>
            <a:spLocks noGrp="1"/>
          </p:cNvSpPr>
          <p:nvPr>
            <p:ph type="title"/>
          </p:nvPr>
        </p:nvSpPr>
        <p:spPr/>
        <p:txBody>
          <a:bodyPr/>
          <a:lstStyle/>
          <a:p>
            <a:r>
              <a:rPr lang="en-US"/>
              <a:t>Click to edit Master title style</a:t>
            </a:r>
          </a:p>
        </p:txBody>
      </p:sp>
      <p:sp>
        <p:nvSpPr>
          <p:cNvPr id="10" name="Picture Placeholder 21">
            <a:extLst>
              <a:ext uri="{FF2B5EF4-FFF2-40B4-BE49-F238E27FC236}">
                <a16:creationId xmlns:a16="http://schemas.microsoft.com/office/drawing/2014/main" id="{308EDE5B-A42C-40BF-BAAD-E36301EC9B4F}"/>
              </a:ext>
            </a:extLst>
          </p:cNvPr>
          <p:cNvSpPr>
            <a:spLocks noGrp="1"/>
          </p:cNvSpPr>
          <p:nvPr>
            <p:ph type="pic" sz="quarter" idx="14"/>
          </p:nvPr>
        </p:nvSpPr>
        <p:spPr>
          <a:xfrm>
            <a:off x="453136" y="1368552"/>
            <a:ext cx="2011680" cy="2011680"/>
          </a:xfrm>
          <a:prstGeom prst="rect">
            <a:avLst/>
          </a:prstGeom>
        </p:spPr>
        <p:txBody>
          <a:bodyPr/>
          <a:lstStyle>
            <a:lvl1pPr marL="0" indent="0">
              <a:buNone/>
              <a:defRPr/>
            </a:lvl1pPr>
          </a:lstStyle>
          <a:p>
            <a:endParaRPr lang="en-US"/>
          </a:p>
        </p:txBody>
      </p:sp>
      <p:sp>
        <p:nvSpPr>
          <p:cNvPr id="11" name="Content Placeholder 18">
            <a:extLst>
              <a:ext uri="{FF2B5EF4-FFF2-40B4-BE49-F238E27FC236}">
                <a16:creationId xmlns:a16="http://schemas.microsoft.com/office/drawing/2014/main" id="{482083BD-B86D-44EE-BE4F-CB5A1B131B66}"/>
              </a:ext>
            </a:extLst>
          </p:cNvPr>
          <p:cNvSpPr>
            <a:spLocks noGrp="1"/>
          </p:cNvSpPr>
          <p:nvPr>
            <p:ph sz="quarter" idx="21"/>
          </p:nvPr>
        </p:nvSpPr>
        <p:spPr bwMode="gray">
          <a:xfrm>
            <a:off x="2469386" y="1368552"/>
            <a:ext cx="4297680" cy="2011680"/>
          </a:xfrm>
        </p:spPr>
        <p:txBody>
          <a:bodyPr lIns="201168" tIns="137160" rIns="45720" bIns="45720"/>
          <a:lstStyle>
            <a:lvl1pPr marL="0" indent="0">
              <a:spcAft>
                <a:spcPct val="0"/>
              </a:spcAft>
              <a:buNone/>
              <a:defRPr sz="2200" b="1" baseline="0">
                <a:solidFill>
                  <a:schemeClr val="accent2"/>
                </a:solidFill>
                <a:latin typeface="+mn-lt"/>
              </a:defRPr>
            </a:lvl1pPr>
            <a:lvl2pPr marL="0" indent="0">
              <a:spcAft>
                <a:spcPct val="0"/>
              </a:spcAft>
              <a:buNone/>
              <a:defRPr sz="2000" b="1" baseline="0">
                <a:solidFill>
                  <a:schemeClr val="tx1"/>
                </a:solidFill>
                <a:latin typeface="+mn-lt"/>
              </a:defRPr>
            </a:lvl2pPr>
            <a:lvl3pPr marL="0" indent="0">
              <a:spcBef>
                <a:spcPts val="600"/>
              </a:spcBef>
              <a:spcAft>
                <a:spcPct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4" name="Rectangle 24">
            <a:extLst>
              <a:ext uri="{FF2B5EF4-FFF2-40B4-BE49-F238E27FC236}">
                <a16:creationId xmlns:a16="http://schemas.microsoft.com/office/drawing/2014/main" id="{727FEECD-F2A5-4272-B531-A932E57941AC}"/>
              </a:ext>
            </a:extLst>
          </p:cNvPr>
          <p:cNvSpPr>
            <a:spLocks noChangeArrowheads="1"/>
          </p:cNvSpPr>
          <p:nvPr userDrawn="1"/>
        </p:nvSpPr>
        <p:spPr bwMode="ltGray">
          <a:xfrm>
            <a:off x="6872224" y="1368552"/>
            <a:ext cx="6492240" cy="2011680"/>
          </a:xfrm>
          <a:prstGeom prst="rect">
            <a:avLst/>
          </a:prstGeom>
          <a:solidFill>
            <a:schemeClr val="accent2"/>
          </a:solidFill>
          <a:ln>
            <a:noFill/>
          </a:ln>
        </p:spPr>
        <p:txBody>
          <a:bodyPr lIns="137161" tIns="137161" rIns="137161" bIns="137161"/>
          <a:lstStyle>
            <a:lvl1pPr marL="111125" indent="-111125" defTabSz="1017588" eaLnBrk="0" hangingPunct="0">
              <a:lnSpc>
                <a:spcPts val="2200"/>
              </a:lnSpc>
              <a:spcAft>
                <a:spcPct val="50000"/>
              </a:spcAft>
              <a:buClr>
                <a:schemeClr val="tx2"/>
              </a:buClr>
              <a:buFont typeface="Wingdings" pitchFamily="2" charset="2"/>
              <a:defRPr sz="2000" b="1">
                <a:solidFill>
                  <a:srgbClr val="00A5E0"/>
                </a:solidFill>
                <a:latin typeface="Arial"/>
                <a:ea typeface="ヒラギノ角ゴ Pro W3" charset="-128"/>
              </a:defRPr>
            </a:lvl1pPr>
            <a:lvl2pPr marL="742950" indent="-285750" defTabSz="1017588" eaLnBrk="0" hangingPunct="0">
              <a:spcAft>
                <a:spcPct val="50000"/>
              </a:spcAft>
              <a:buClr>
                <a:srgbClr val="215C6E"/>
              </a:buClr>
              <a:buFont typeface="Arial"/>
              <a:buChar char="–"/>
              <a:defRPr sz="1600">
                <a:solidFill>
                  <a:schemeClr val="tx1"/>
                </a:solidFill>
                <a:latin typeface="Arial"/>
                <a:ea typeface="ヒラギノ角ゴ Pro W3" charset="-128"/>
              </a:defRPr>
            </a:lvl2pPr>
            <a:lvl3pPr marL="1143000" indent="-228600" defTabSz="1017588" eaLnBrk="0" hangingPunct="0">
              <a:spcAft>
                <a:spcPts val="963"/>
              </a:spcAft>
              <a:buClr>
                <a:schemeClr val="tx2"/>
              </a:buClr>
              <a:buFont typeface="Wingdings" pitchFamily="2" charset="2"/>
              <a:buChar char="§"/>
              <a:defRPr sz="1600">
                <a:solidFill>
                  <a:schemeClr val="tx1"/>
                </a:solidFill>
                <a:latin typeface="Arial"/>
                <a:ea typeface="MS PGothic" pitchFamily="34" charset="-128"/>
              </a:defRPr>
            </a:lvl3pPr>
            <a:lvl4pPr marL="1600200" indent="-228600" defTabSz="1017588" eaLnBrk="0" hangingPunct="0">
              <a:spcAft>
                <a:spcPct val="50000"/>
              </a:spcAft>
              <a:buClr>
                <a:srgbClr val="F2B623"/>
              </a:buClr>
              <a:buFont typeface="Wingdings" pitchFamily="2" charset="2"/>
              <a:buChar char="§"/>
              <a:defRPr sz="1600">
                <a:solidFill>
                  <a:schemeClr val="tx1"/>
                </a:solidFill>
                <a:latin typeface="Arial"/>
                <a:ea typeface="MS PGothic" pitchFamily="34" charset="-128"/>
              </a:defRPr>
            </a:lvl4pPr>
            <a:lvl5pPr marL="2057400" indent="-228600" defTabSz="1017588" eaLnBrk="0" hangingPunct="0">
              <a:spcAft>
                <a:spcPct val="50000"/>
              </a:spcAft>
              <a:buClr>
                <a:schemeClr val="tx2"/>
              </a:buClr>
              <a:buFont typeface="Arial"/>
              <a:buChar char="▪"/>
              <a:defRPr sz="1600">
                <a:solidFill>
                  <a:schemeClr val="tx1"/>
                </a:solidFill>
                <a:latin typeface="Arial"/>
                <a:ea typeface="ヒラギノ角ゴ Pro W3" charset="-128"/>
              </a:defRPr>
            </a:lvl5pPr>
            <a:lvl6pPr marL="2514600" indent="-228600" defTabSz="1017588" eaLnBrk="0" fontAlgn="base" hangingPunct="0">
              <a:spcBef>
                <a:spcPct val="0"/>
              </a:spcBef>
              <a:spcAft>
                <a:spcPct val="50000"/>
              </a:spcAft>
              <a:buClr>
                <a:schemeClr val="tx2"/>
              </a:buClr>
              <a:buFont typeface="Arial"/>
              <a:buChar char="▪"/>
              <a:defRPr sz="1600">
                <a:solidFill>
                  <a:schemeClr val="tx1"/>
                </a:solidFill>
                <a:latin typeface="Arial"/>
                <a:ea typeface="ヒラギノ角ゴ Pro W3" charset="-128"/>
              </a:defRPr>
            </a:lvl6pPr>
            <a:lvl7pPr marL="2971800" indent="-228600" defTabSz="1017588" eaLnBrk="0" fontAlgn="base" hangingPunct="0">
              <a:spcBef>
                <a:spcPct val="0"/>
              </a:spcBef>
              <a:spcAft>
                <a:spcPct val="50000"/>
              </a:spcAft>
              <a:buClr>
                <a:schemeClr val="tx2"/>
              </a:buClr>
              <a:buFont typeface="Arial"/>
              <a:buChar char="▪"/>
              <a:defRPr sz="1600">
                <a:solidFill>
                  <a:schemeClr val="tx1"/>
                </a:solidFill>
                <a:latin typeface="Arial"/>
                <a:ea typeface="ヒラギノ角ゴ Pro W3" charset="-128"/>
              </a:defRPr>
            </a:lvl7pPr>
            <a:lvl8pPr marL="3429000" indent="-228600" defTabSz="1017588" eaLnBrk="0" fontAlgn="base" hangingPunct="0">
              <a:spcBef>
                <a:spcPct val="0"/>
              </a:spcBef>
              <a:spcAft>
                <a:spcPct val="50000"/>
              </a:spcAft>
              <a:buClr>
                <a:schemeClr val="tx2"/>
              </a:buClr>
              <a:buFont typeface="Arial"/>
              <a:buChar char="▪"/>
              <a:defRPr sz="1600">
                <a:solidFill>
                  <a:schemeClr val="tx1"/>
                </a:solidFill>
                <a:latin typeface="Arial"/>
                <a:ea typeface="ヒラギノ角ゴ Pro W3" charset="-128"/>
              </a:defRPr>
            </a:lvl8pPr>
            <a:lvl9pPr marL="3886200" indent="-228600" defTabSz="1017588" eaLnBrk="0" fontAlgn="base" hangingPunct="0">
              <a:spcBef>
                <a:spcPct val="0"/>
              </a:spcBef>
              <a:spcAft>
                <a:spcPct val="50000"/>
              </a:spcAft>
              <a:buClr>
                <a:schemeClr val="tx2"/>
              </a:buClr>
              <a:buFont typeface="Arial"/>
              <a:buChar char="▪"/>
              <a:defRPr sz="1600">
                <a:solidFill>
                  <a:schemeClr val="tx1"/>
                </a:solidFill>
                <a:latin typeface="Arial"/>
                <a:ea typeface="ヒラギノ角ゴ Pro W3" charset="-128"/>
              </a:defRPr>
            </a:lvl9pPr>
          </a:lstStyle>
          <a:p>
            <a:pPr eaLnBrk="1" hangingPunct="1">
              <a:lnSpc>
                <a:spcPct val="100000"/>
              </a:lnSpc>
              <a:spcBef>
                <a:spcPct val="0"/>
              </a:spcBef>
              <a:spcAft>
                <a:spcPct val="0"/>
              </a:spcAft>
              <a:buClr>
                <a:schemeClr val="bg1"/>
              </a:buClr>
              <a:buFontTx/>
              <a:buNone/>
            </a:pPr>
            <a:r>
              <a:rPr lang="en-US" altLang="en-US" sz="2000" baseline="0">
                <a:solidFill>
                  <a:schemeClr val="bg1"/>
                </a:solidFill>
                <a:latin typeface="+mn-lt"/>
                <a:ea typeface="MS PGothic" pitchFamily="34" charset="-128"/>
              </a:rPr>
              <a:t>Education</a:t>
            </a:r>
          </a:p>
        </p:txBody>
      </p:sp>
      <p:sp>
        <p:nvSpPr>
          <p:cNvPr id="9" name="Content Placeholder 14">
            <a:extLst>
              <a:ext uri="{FF2B5EF4-FFF2-40B4-BE49-F238E27FC236}">
                <a16:creationId xmlns:a16="http://schemas.microsoft.com/office/drawing/2014/main" id="{7D6C6898-B273-4240-A590-E0FD5AAC908F}"/>
              </a:ext>
            </a:extLst>
          </p:cNvPr>
          <p:cNvSpPr>
            <a:spLocks noGrp="1"/>
          </p:cNvSpPr>
          <p:nvPr>
            <p:ph sz="quarter" idx="12" hasCustomPrompt="1"/>
          </p:nvPr>
        </p:nvSpPr>
        <p:spPr bwMode="ltGray">
          <a:xfrm>
            <a:off x="6872224" y="1878935"/>
            <a:ext cx="6492240" cy="1501297"/>
          </a:xfrm>
          <a:noFill/>
        </p:spPr>
        <p:txBody>
          <a:bodyPr lIns="274320" bIns="137160"/>
          <a:lstStyle>
            <a:lvl1pPr marL="174625" indent="-174625">
              <a:lnSpc>
                <a:spcPct val="100000"/>
              </a:lnSpc>
              <a:spcBef>
                <a:spcPts val="600"/>
              </a:spcBef>
              <a:spcAft>
                <a:spcPct val="0"/>
              </a:spcAft>
              <a:buClr>
                <a:schemeClr val="bg1"/>
              </a:buClr>
              <a:defRPr sz="1600" b="1" baseline="0">
                <a:solidFill>
                  <a:schemeClr val="bg1"/>
                </a:solidFill>
              </a:defRPr>
            </a:lvl1pPr>
          </a:lstStyle>
          <a:p>
            <a:pPr lvl="0"/>
            <a:r>
              <a:rPr lang="en-US"/>
              <a:t>Click to edit Master text styles</a:t>
            </a:r>
          </a:p>
        </p:txBody>
      </p:sp>
      <p:sp>
        <p:nvSpPr>
          <p:cNvPr id="12" name="Rectangle 11">
            <a:extLst>
              <a:ext uri="{FF2B5EF4-FFF2-40B4-BE49-F238E27FC236}">
                <a16:creationId xmlns:a16="http://schemas.microsoft.com/office/drawing/2014/main" id="{9D62FCF4-D717-4AE6-BFC5-AA2A7A5ADA25}"/>
              </a:ext>
            </a:extLst>
          </p:cNvPr>
          <p:cNvSpPr/>
          <p:nvPr userDrawn="1"/>
        </p:nvSpPr>
        <p:spPr bwMode="ltGray">
          <a:xfrm>
            <a:off x="453136" y="3656089"/>
            <a:ext cx="12911328"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8" name="Content Placeholder 10">
            <a:extLst>
              <a:ext uri="{FF2B5EF4-FFF2-40B4-BE49-F238E27FC236}">
                <a16:creationId xmlns:a16="http://schemas.microsoft.com/office/drawing/2014/main" id="{1B409EAD-6130-463B-AF05-5D5CF251D3EE}"/>
              </a:ext>
            </a:extLst>
          </p:cNvPr>
          <p:cNvSpPr>
            <a:spLocks noGrp="1"/>
          </p:cNvSpPr>
          <p:nvPr>
            <p:ph sz="quarter" idx="11"/>
          </p:nvPr>
        </p:nvSpPr>
        <p:spPr>
          <a:xfrm>
            <a:off x="453136" y="4114800"/>
            <a:ext cx="12911328" cy="2743200"/>
          </a:xfrm>
        </p:spPr>
        <p:txBody>
          <a:bodyPr lIns="137160" tIns="0" rIns="137160" bIns="0" numCol="2" spcCol="274320"/>
          <a:lstStyle>
            <a:lvl1pPr marL="0" indent="0">
              <a:lnSpc>
                <a:spcPct val="100000"/>
              </a:lnSpc>
              <a:spcBef>
                <a:spcPts val="1200"/>
              </a:spcBef>
              <a:spcAft>
                <a:spcPct val="0"/>
              </a:spcAft>
              <a:buNone/>
              <a:defRPr sz="1600"/>
            </a:lvl1pPr>
            <a:lvl2pPr marL="279400" indent="-180975">
              <a:lnSpc>
                <a:spcPct val="100000"/>
              </a:lnSpc>
              <a:spcBef>
                <a:spcPts val="600"/>
              </a:spcBef>
              <a:spcAft>
                <a:spcPct val="0"/>
              </a:spcAft>
              <a:buClr>
                <a:schemeClr val="accent1"/>
              </a:buClr>
              <a:buFont typeface="Wingdings"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AAF12D15-6E35-4E18-B2AC-906E0AE4494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42881508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C230-6D18-4C91-AFD4-F185FEDBC0A0}"/>
              </a:ext>
            </a:extLst>
          </p:cNvPr>
          <p:cNvSpPr>
            <a:spLocks noGrp="1"/>
          </p:cNvSpPr>
          <p:nvPr>
            <p:ph type="title"/>
          </p:nvPr>
        </p:nvSpPr>
        <p:spPr/>
        <p:txBody>
          <a:bodyPr/>
          <a:lstStyle/>
          <a:p>
            <a:r>
              <a:rPr lang="en-US"/>
              <a:t>Click to edit Master title style</a:t>
            </a:r>
          </a:p>
        </p:txBody>
      </p:sp>
      <p:sp>
        <p:nvSpPr>
          <p:cNvPr id="6" name="Picture Placeholder 21">
            <a:extLst>
              <a:ext uri="{FF2B5EF4-FFF2-40B4-BE49-F238E27FC236}">
                <a16:creationId xmlns:a16="http://schemas.microsoft.com/office/drawing/2014/main" id="{DCC3CE8B-B18D-4AAB-98CA-1B44DF47F1B3}"/>
              </a:ext>
            </a:extLst>
          </p:cNvPr>
          <p:cNvSpPr>
            <a:spLocks noGrp="1"/>
          </p:cNvSpPr>
          <p:nvPr>
            <p:ph type="pic" sz="quarter" idx="14"/>
          </p:nvPr>
        </p:nvSpPr>
        <p:spPr>
          <a:xfrm>
            <a:off x="453136" y="1371600"/>
            <a:ext cx="2011680" cy="2011680"/>
          </a:xfrm>
          <a:prstGeom prst="rect">
            <a:avLst/>
          </a:prstGeom>
        </p:spPr>
        <p:txBody>
          <a:bodyPr/>
          <a:lstStyle>
            <a:lvl1pPr marL="0" indent="0">
              <a:buNone/>
              <a:defRPr>
                <a:latin typeface="+mn-lt"/>
              </a:defRPr>
            </a:lvl1pPr>
          </a:lstStyle>
          <a:p>
            <a:endParaRPr lang="en-US"/>
          </a:p>
        </p:txBody>
      </p:sp>
      <p:sp>
        <p:nvSpPr>
          <p:cNvPr id="7" name="Content Placeholder 18">
            <a:extLst>
              <a:ext uri="{FF2B5EF4-FFF2-40B4-BE49-F238E27FC236}">
                <a16:creationId xmlns:a16="http://schemas.microsoft.com/office/drawing/2014/main" id="{5FDEB04C-9BEF-42F3-B22F-2EAD3857055B}"/>
              </a:ext>
            </a:extLst>
          </p:cNvPr>
          <p:cNvSpPr>
            <a:spLocks noGrp="1"/>
          </p:cNvSpPr>
          <p:nvPr>
            <p:ph sz="quarter" idx="21"/>
          </p:nvPr>
        </p:nvSpPr>
        <p:spPr bwMode="gray">
          <a:xfrm>
            <a:off x="2474332" y="1371600"/>
            <a:ext cx="4292736" cy="2008503"/>
          </a:xfrm>
        </p:spPr>
        <p:txBody>
          <a:bodyPr lIns="201168" tIns="137160" rIns="45720" bIns="45720"/>
          <a:lstStyle>
            <a:lvl1pPr marL="0" indent="0">
              <a:spcAft>
                <a:spcPct val="0"/>
              </a:spcAft>
              <a:buNone/>
              <a:defRPr sz="2200" b="1" baseline="0">
                <a:solidFill>
                  <a:schemeClr val="accent2"/>
                </a:solidFill>
                <a:latin typeface="+mn-lt"/>
              </a:defRPr>
            </a:lvl1pPr>
            <a:lvl2pPr marL="0" indent="0">
              <a:spcAft>
                <a:spcPct val="0"/>
              </a:spcAft>
              <a:buNone/>
              <a:defRPr sz="2000" b="1" baseline="0">
                <a:solidFill>
                  <a:schemeClr val="tx1"/>
                </a:solidFill>
                <a:latin typeface="+mn-lt"/>
              </a:defRPr>
            </a:lvl2pPr>
            <a:lvl3pPr marL="0" indent="0">
              <a:spcBef>
                <a:spcPts val="600"/>
              </a:spcBef>
              <a:spcAft>
                <a:spcPct val="0"/>
              </a:spcAft>
              <a:buNone/>
              <a:defRPr sz="2000" baseline="0">
                <a:latin typeface="+mn-lt"/>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857F3C0D-1D62-4855-A103-542EE59AA20B}"/>
              </a:ext>
            </a:extLst>
          </p:cNvPr>
          <p:cNvSpPr/>
          <p:nvPr userDrawn="1"/>
        </p:nvSpPr>
        <p:spPr bwMode="ltGray">
          <a:xfrm>
            <a:off x="453136" y="3656089"/>
            <a:ext cx="6309360"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4" name="Content Placeholder 10">
            <a:extLst>
              <a:ext uri="{FF2B5EF4-FFF2-40B4-BE49-F238E27FC236}">
                <a16:creationId xmlns:a16="http://schemas.microsoft.com/office/drawing/2014/main" id="{C2AF2E45-F660-4FAC-B036-8D717DC0AED2}"/>
              </a:ext>
            </a:extLst>
          </p:cNvPr>
          <p:cNvSpPr>
            <a:spLocks noGrp="1"/>
          </p:cNvSpPr>
          <p:nvPr>
            <p:ph sz="quarter" idx="11"/>
          </p:nvPr>
        </p:nvSpPr>
        <p:spPr>
          <a:xfrm>
            <a:off x="453136" y="4114800"/>
            <a:ext cx="6309360" cy="2743200"/>
          </a:xfrm>
        </p:spPr>
        <p:txBody>
          <a:bodyPr lIns="137160" tIns="0" rIns="137160" bIns="0" numCol="2" spcCol="274320"/>
          <a:lstStyle>
            <a:lvl1pPr marL="0" indent="0">
              <a:lnSpc>
                <a:spcPct val="100000"/>
              </a:lnSpc>
              <a:spcBef>
                <a:spcPts val="1200"/>
              </a:spcBef>
              <a:spcAft>
                <a:spcPct val="0"/>
              </a:spcAft>
              <a:buNone/>
              <a:defRPr sz="1600"/>
            </a:lvl1pPr>
            <a:lvl2pPr marL="279400" indent="-180975">
              <a:lnSpc>
                <a:spcPct val="100000"/>
              </a:lnSpc>
              <a:spcBef>
                <a:spcPts val="600"/>
              </a:spcBef>
              <a:spcAft>
                <a:spcPct val="0"/>
              </a:spcAft>
              <a:buClr>
                <a:schemeClr val="accent1"/>
              </a:buClr>
              <a:buFont typeface="Wingdings" pitchFamily="2" charset="2"/>
              <a:buChar char="§"/>
              <a:defRPr sz="1600" baseline="0"/>
            </a:lvl2pPr>
          </a:lstStyle>
          <a:p>
            <a:pPr lvl="0"/>
            <a:r>
              <a:rPr lang="en-US"/>
              <a:t>Click to edit Master text styles</a:t>
            </a:r>
          </a:p>
          <a:p>
            <a:pPr lvl="1"/>
            <a:r>
              <a:rPr lang="en-US"/>
              <a:t>Second level</a:t>
            </a:r>
          </a:p>
        </p:txBody>
      </p:sp>
      <p:sp>
        <p:nvSpPr>
          <p:cNvPr id="10" name="Picture Placeholder 21">
            <a:extLst>
              <a:ext uri="{FF2B5EF4-FFF2-40B4-BE49-F238E27FC236}">
                <a16:creationId xmlns:a16="http://schemas.microsoft.com/office/drawing/2014/main" id="{934DC906-D9EB-49B6-BC63-B90E8C7C74AE}"/>
              </a:ext>
            </a:extLst>
          </p:cNvPr>
          <p:cNvSpPr>
            <a:spLocks noGrp="1"/>
          </p:cNvSpPr>
          <p:nvPr>
            <p:ph type="pic" sz="quarter" idx="23"/>
          </p:nvPr>
        </p:nvSpPr>
        <p:spPr>
          <a:xfrm>
            <a:off x="7055104" y="1371600"/>
            <a:ext cx="2011680" cy="2011680"/>
          </a:xfrm>
          <a:prstGeom prst="rect">
            <a:avLst/>
          </a:prstGeom>
        </p:spPr>
        <p:txBody>
          <a:bodyPr/>
          <a:lstStyle>
            <a:lvl1pPr marL="0" indent="0">
              <a:buNone/>
              <a:defRPr>
                <a:latin typeface="+mn-lt"/>
              </a:defRPr>
            </a:lvl1pPr>
          </a:lstStyle>
          <a:p>
            <a:endParaRPr lang="en-US"/>
          </a:p>
        </p:txBody>
      </p:sp>
      <p:sp>
        <p:nvSpPr>
          <p:cNvPr id="11" name="Content Placeholder 18">
            <a:extLst>
              <a:ext uri="{FF2B5EF4-FFF2-40B4-BE49-F238E27FC236}">
                <a16:creationId xmlns:a16="http://schemas.microsoft.com/office/drawing/2014/main" id="{123A82A4-06D6-4852-95A1-88060C2408B5}"/>
              </a:ext>
            </a:extLst>
          </p:cNvPr>
          <p:cNvSpPr>
            <a:spLocks noGrp="1"/>
          </p:cNvSpPr>
          <p:nvPr>
            <p:ph sz="quarter" idx="24"/>
          </p:nvPr>
        </p:nvSpPr>
        <p:spPr bwMode="gray">
          <a:xfrm>
            <a:off x="9066784" y="1371600"/>
            <a:ext cx="4297680" cy="2008503"/>
          </a:xfrm>
        </p:spPr>
        <p:txBody>
          <a:bodyPr lIns="201168" tIns="137160" rIns="45720" bIns="45720"/>
          <a:lstStyle>
            <a:lvl1pPr marL="0" indent="0">
              <a:spcAft>
                <a:spcPct val="0"/>
              </a:spcAft>
              <a:buNone/>
              <a:defRPr sz="2200" b="1" baseline="0">
                <a:solidFill>
                  <a:schemeClr val="accent2"/>
                </a:solidFill>
                <a:latin typeface="+mn-lt"/>
              </a:defRPr>
            </a:lvl1pPr>
            <a:lvl2pPr marL="0" indent="0">
              <a:spcAft>
                <a:spcPts val="600"/>
              </a:spcAft>
              <a:buNone/>
              <a:defRPr lang="en-US" sz="2000" b="1" baseline="0">
                <a:solidFill>
                  <a:schemeClr val="tx1"/>
                </a:solidFill>
                <a:latin typeface="+mn-lt"/>
              </a:defRPr>
            </a:lvl2pPr>
            <a:lvl3pPr marL="0" indent="0">
              <a:spcAft>
                <a:spcPts val="600"/>
              </a:spcAft>
              <a:buNone/>
              <a:defRPr lang="en-US" sz="2000" baseline="0">
                <a:solidFill>
                  <a:schemeClr val="tx1"/>
                </a:solidFill>
                <a:latin typeface="+mn-lt"/>
              </a:defRPr>
            </a:lvl3pPr>
          </a:lstStyle>
          <a:p>
            <a:pPr lvl="0"/>
            <a:r>
              <a:rPr lang="en-US"/>
              <a:t>Click to edit Master text styles</a:t>
            </a:r>
          </a:p>
          <a:p>
            <a:pPr marL="0" lvl="1" indent="0" algn="l" defTabSz="1019222" rtl="0" eaLnBrk="1" fontAlgn="base" hangingPunct="1">
              <a:spcBef>
                <a:spcPts val="600"/>
              </a:spcBef>
              <a:spcAft>
                <a:spcPct val="0"/>
              </a:spcAft>
              <a:buClr>
                <a:schemeClr val="tx1"/>
              </a:buClr>
              <a:buFont typeface="Arial"/>
              <a:buNone/>
            </a:pPr>
            <a:r>
              <a:rPr lang="en-US"/>
              <a:t>Second level</a:t>
            </a:r>
          </a:p>
          <a:p>
            <a:pPr marL="0" lvl="2" indent="0" algn="l" defTabSz="1019222" rtl="0" eaLnBrk="1" fontAlgn="base" hangingPunct="1">
              <a:spcBef>
                <a:spcPts val="600"/>
              </a:spcBef>
              <a:spcAft>
                <a:spcPct val="0"/>
              </a:spcAft>
              <a:buClr>
                <a:schemeClr val="tx1"/>
              </a:buClr>
              <a:buSzPct val="75000"/>
              <a:buFont typeface="Wingdings 2" panose="05020102010507070707" pitchFamily="18" charset="2"/>
              <a:buNone/>
            </a:pPr>
            <a:r>
              <a:rPr lang="en-US"/>
              <a:t>Third level</a:t>
            </a:r>
          </a:p>
        </p:txBody>
      </p:sp>
      <p:sp>
        <p:nvSpPr>
          <p:cNvPr id="13" name="Rectangle 12">
            <a:extLst>
              <a:ext uri="{FF2B5EF4-FFF2-40B4-BE49-F238E27FC236}">
                <a16:creationId xmlns:a16="http://schemas.microsoft.com/office/drawing/2014/main" id="{D84ECF36-CBEF-490C-AC43-6FABB712AE65}"/>
              </a:ext>
            </a:extLst>
          </p:cNvPr>
          <p:cNvSpPr/>
          <p:nvPr userDrawn="1"/>
        </p:nvSpPr>
        <p:spPr bwMode="ltGray">
          <a:xfrm>
            <a:off x="7055104" y="3656089"/>
            <a:ext cx="6309360" cy="393192"/>
          </a:xfrm>
          <a:prstGeom prst="rect">
            <a:avLst/>
          </a:prstGeom>
          <a:solidFill>
            <a:schemeClr val="accent1"/>
          </a:solidFill>
          <a:ln>
            <a:noFill/>
          </a:ln>
          <a:effectLst/>
        </p:spPr>
        <p:txBody>
          <a:bodyPr lIns="137160" tIns="0" rIns="137160" bIns="0" rtlCol="0" anchor="ctr" anchorCtr="0">
            <a:noAutofit/>
          </a:bodyPr>
          <a:lstStyle/>
          <a:p>
            <a:pPr algn="l" eaLnBrk="1" hangingPunct="1">
              <a:lnSpc>
                <a:spcPts val="2200"/>
              </a:lnSpc>
            </a:pPr>
            <a:r>
              <a:rPr lang="en-US" sz="2000" b="1">
                <a:solidFill>
                  <a:schemeClr val="bg1"/>
                </a:solidFill>
                <a:latin typeface="+mn-lt"/>
              </a:rPr>
              <a:t>About</a:t>
            </a:r>
          </a:p>
        </p:txBody>
      </p:sp>
      <p:sp>
        <p:nvSpPr>
          <p:cNvPr id="15" name="Content Placeholder 10">
            <a:extLst>
              <a:ext uri="{FF2B5EF4-FFF2-40B4-BE49-F238E27FC236}">
                <a16:creationId xmlns:a16="http://schemas.microsoft.com/office/drawing/2014/main" id="{745E0224-15EF-4893-9386-CBD10EF6A25E}"/>
              </a:ext>
            </a:extLst>
          </p:cNvPr>
          <p:cNvSpPr>
            <a:spLocks noGrp="1"/>
          </p:cNvSpPr>
          <p:nvPr>
            <p:ph sz="quarter" idx="25"/>
          </p:nvPr>
        </p:nvSpPr>
        <p:spPr>
          <a:xfrm>
            <a:off x="7055104" y="4114800"/>
            <a:ext cx="6309360" cy="2743200"/>
          </a:xfrm>
        </p:spPr>
        <p:txBody>
          <a:bodyPr lIns="137160" tIns="0" rIns="137160" bIns="0" numCol="2" spcCol="274320"/>
          <a:lstStyle>
            <a:lvl1pPr marL="0" indent="0">
              <a:lnSpc>
                <a:spcPct val="100000"/>
              </a:lnSpc>
              <a:spcBef>
                <a:spcPts val="1200"/>
              </a:spcBef>
              <a:spcAft>
                <a:spcPct val="0"/>
              </a:spcAft>
              <a:buNone/>
              <a:defRPr sz="1600"/>
            </a:lvl1pPr>
            <a:lvl2pPr marL="279400" indent="-180975">
              <a:lnSpc>
                <a:spcPct val="100000"/>
              </a:lnSpc>
              <a:spcBef>
                <a:spcPts val="600"/>
              </a:spcBef>
              <a:spcAft>
                <a:spcPct val="0"/>
              </a:spcAft>
              <a:buClr>
                <a:schemeClr val="accent1"/>
              </a:buClr>
              <a:buFont typeface="Wingdings" pitchFamily="2" charset="2"/>
              <a:buChar char="§"/>
              <a:defRPr sz="1600" baseline="0"/>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F188F56A-F396-4728-A977-11ADB0011DBD}"/>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9446866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3703707" y="2209798"/>
            <a:ext cx="3200400" cy="3200400"/>
          </a:xfrm>
          <a:prstGeom prst="rect">
            <a:avLst/>
          </a:prstGeom>
        </p:spPr>
        <p:txBody>
          <a:bodyPr/>
          <a:lstStyle>
            <a:lvl1pPr marL="0" indent="0">
              <a:buNone/>
              <a:defRPr/>
            </a:lvl1pPr>
          </a:lstStyle>
          <a:p>
            <a:endParaRPr lang="en-US"/>
          </a:p>
        </p:txBody>
      </p:sp>
      <p:sp>
        <p:nvSpPr>
          <p:cNvPr id="13" name="Content Placeholder 18"/>
          <p:cNvSpPr>
            <a:spLocks noGrp="1"/>
          </p:cNvSpPr>
          <p:nvPr>
            <p:ph sz="quarter" idx="21" hasCustomPrompt="1"/>
          </p:nvPr>
        </p:nvSpPr>
        <p:spPr bwMode="gray">
          <a:xfrm>
            <a:off x="6913494" y="2209800"/>
            <a:ext cx="5100705" cy="3200400"/>
          </a:xfrm>
        </p:spPr>
        <p:txBody>
          <a:bodyPr lIns="274320" tIns="137160" rIns="45720" bIns="137160" anchor="ctr" anchorCtr="0"/>
          <a:lstStyle>
            <a:lvl1pPr marL="0" indent="0">
              <a:spcAft>
                <a:spcPct val="0"/>
              </a:spcAft>
              <a:buNone/>
              <a:defRPr sz="2800" b="1" baseline="0">
                <a:solidFill>
                  <a:schemeClr val="accent2"/>
                </a:solidFill>
                <a:latin typeface="+mn-lt"/>
              </a:defRPr>
            </a:lvl1pPr>
            <a:lvl2pPr marL="0" indent="0">
              <a:spcAft>
                <a:spcPts val="1200"/>
              </a:spcAft>
              <a:buNone/>
              <a:defRPr sz="2600" b="1" baseline="0">
                <a:solidFill>
                  <a:schemeClr val="tx1"/>
                </a:solidFill>
                <a:latin typeface="+mn-lt"/>
              </a:defRPr>
            </a:lvl2pPr>
            <a:lvl3pPr marL="0" indent="0">
              <a:spcAft>
                <a:spcPts val="600"/>
              </a:spcAft>
              <a:buNone/>
              <a:defRPr sz="24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6A94D964-E4D6-4C7C-99E9-3D7A3C3B2455}"/>
              </a:ext>
            </a:extLst>
          </p:cNvPr>
          <p:cNvSpPr>
            <a:spLocks noGrp="1"/>
          </p:cNvSpPr>
          <p:nvPr>
            <p:ph type="ftr" sz="quarter" idx="22"/>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516816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no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47E1DF-9BDB-4039-A07F-74800A71C1C5}"/>
              </a:ext>
            </a:extLst>
          </p:cNvPr>
          <p:cNvSpPr/>
          <p:nvPr userDrawn="1"/>
        </p:nvSpPr>
        <p:spPr bwMode="gray">
          <a:xfrm>
            <a:off x="0" y="4724400"/>
            <a:ext cx="13817600" cy="3048000"/>
          </a:xfrm>
          <a:prstGeom prst="rect">
            <a:avLst/>
          </a:prstGeom>
          <a:solidFill>
            <a:schemeClr val="accent6"/>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sp>
        <p:nvSpPr>
          <p:cNvPr id="11" name="Rectangle 10">
            <a:extLst>
              <a:ext uri="{FF2B5EF4-FFF2-40B4-BE49-F238E27FC236}">
                <a16:creationId xmlns:a16="http://schemas.microsoft.com/office/drawing/2014/main" id="{1177B5FE-E347-4F82-8A69-45C7B59D6F0F}"/>
              </a:ext>
            </a:extLst>
          </p:cNvPr>
          <p:cNvSpPr/>
          <p:nvPr userDrawn="1"/>
        </p:nvSpPr>
        <p:spPr bwMode="ltGray">
          <a:xfrm>
            <a:off x="0" y="4648200"/>
            <a:ext cx="13817600" cy="228600"/>
          </a:xfrm>
          <a:prstGeom prst="rect">
            <a:avLst/>
          </a:prstGeom>
          <a:solidFill>
            <a:schemeClr val="accent1"/>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pic>
        <p:nvPicPr>
          <p:cNvPr id="8" name="Picture 7">
            <a:extLst>
              <a:ext uri="{FF2B5EF4-FFF2-40B4-BE49-F238E27FC236}">
                <a16:creationId xmlns:a16="http://schemas.microsoft.com/office/drawing/2014/main" id="{60107A3B-9E99-43BD-A6B5-531D930B3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0736826" y="-1"/>
            <a:ext cx="2469686" cy="1155846"/>
          </a:xfrm>
          <a:prstGeom prst="rect">
            <a:avLst/>
          </a:prstGeom>
        </p:spPr>
      </p:pic>
      <p:sp>
        <p:nvSpPr>
          <p:cNvPr id="4" name="Title 3">
            <a:extLst>
              <a:ext uri="{FF2B5EF4-FFF2-40B4-BE49-F238E27FC236}">
                <a16:creationId xmlns:a16="http://schemas.microsoft.com/office/drawing/2014/main" id="{D9B0BA5D-2B56-4EA3-8A08-BD36132AB785}"/>
              </a:ext>
            </a:extLst>
          </p:cNvPr>
          <p:cNvSpPr>
            <a:spLocks noGrp="1"/>
          </p:cNvSpPr>
          <p:nvPr>
            <p:ph type="title"/>
          </p:nvPr>
        </p:nvSpPr>
        <p:spPr>
          <a:xfrm>
            <a:off x="704050" y="3466010"/>
            <a:ext cx="12409501" cy="841512"/>
          </a:xfrm>
        </p:spPr>
        <p:txBody>
          <a:bodyPr anchor="b" anchorCtr="0">
            <a:noAutofit/>
          </a:bodyPr>
          <a:lstStyle>
            <a:lvl1pPr>
              <a:defRPr sz="4000">
                <a:solidFill>
                  <a:schemeClr val="tx1"/>
                </a:solidFill>
              </a:defRPr>
            </a:lvl1pPr>
          </a:lstStyle>
          <a:p>
            <a:r>
              <a:rPr lang="en-US"/>
              <a:t>Click to edit Master title style</a:t>
            </a:r>
          </a:p>
        </p:txBody>
      </p:sp>
      <p:sp>
        <p:nvSpPr>
          <p:cNvPr id="5" name="Subtitle 2">
            <a:extLst>
              <a:ext uri="{FF2B5EF4-FFF2-40B4-BE49-F238E27FC236}">
                <a16:creationId xmlns:a16="http://schemas.microsoft.com/office/drawing/2014/main" id="{C0277525-C08C-4E91-8647-DB2D976DEC62}"/>
              </a:ext>
            </a:extLst>
          </p:cNvPr>
          <p:cNvSpPr>
            <a:spLocks noGrp="1"/>
          </p:cNvSpPr>
          <p:nvPr>
            <p:ph type="subTitle" idx="1" hasCustomPrompt="1"/>
          </p:nvPr>
        </p:nvSpPr>
        <p:spPr>
          <a:xfrm>
            <a:off x="704050" y="5212080"/>
            <a:ext cx="12409501" cy="1801368"/>
          </a:xfrm>
        </p:spPr>
        <p:txBody>
          <a:bodyPr>
            <a:normAutofit/>
          </a:bodyPr>
          <a:lstStyle>
            <a:lvl1pPr marL="0" indent="0" algn="l">
              <a:buNone/>
              <a:defRPr sz="2800" b="1">
                <a:solidFill>
                  <a:schemeClr val="accent2"/>
                </a:solidFill>
              </a:defRPr>
            </a:lvl1pPr>
            <a:lvl2pPr marL="0" indent="0" algn="l">
              <a:spcBef>
                <a:spcPts val="1200"/>
              </a:spcBef>
              <a:buNone/>
              <a:defRPr sz="2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&lt;date&gt;</a:t>
            </a:r>
          </a:p>
          <a:p>
            <a:pPr lvl="1"/>
            <a:r>
              <a:rPr lang="en-US"/>
              <a:t>&lt;presenter&gt;</a:t>
            </a:r>
          </a:p>
        </p:txBody>
      </p:sp>
    </p:spTree>
    <p:extLst>
      <p:ext uri="{BB962C8B-B14F-4D97-AF65-F5344CB8AC3E}">
        <p14:creationId xmlns:p14="http://schemas.microsoft.com/office/powerpoint/2010/main" val="38269148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2616969" y="1447800"/>
            <a:ext cx="2743200" cy="2743200"/>
          </a:xfrm>
          <a:prstGeom prst="rect">
            <a:avLst/>
          </a:prstGeom>
        </p:spPr>
        <p:txBody>
          <a:bodyPr/>
          <a:lstStyle>
            <a:lvl1pPr marL="0" indent="0">
              <a:buNone/>
              <a:defRPr/>
            </a:lvl1pPr>
          </a:lstStyle>
          <a:p>
            <a:endParaRPr lang="en-US"/>
          </a:p>
        </p:txBody>
      </p:sp>
      <p:sp>
        <p:nvSpPr>
          <p:cNvPr id="13" name="Content Placeholder 18"/>
          <p:cNvSpPr>
            <a:spLocks noGrp="1"/>
          </p:cNvSpPr>
          <p:nvPr>
            <p:ph sz="quarter" idx="21"/>
          </p:nvPr>
        </p:nvSpPr>
        <p:spPr bwMode="gray">
          <a:xfrm>
            <a:off x="2616970" y="4191000"/>
            <a:ext cx="3977794" cy="2514599"/>
          </a:xfrm>
        </p:spPr>
        <p:txBody>
          <a:bodyPr lIns="45720" tIns="182880" rIns="45720" bIns="45720" anchor="t" anchorCtr="0"/>
          <a:lstStyle>
            <a:lvl1pPr marL="0" indent="0">
              <a:spcAft>
                <a:spcPct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8060267" y="1447800"/>
            <a:ext cx="2743200" cy="2743200"/>
          </a:xfrm>
          <a:prstGeom prst="rect">
            <a:avLst/>
          </a:prstGeom>
        </p:spPr>
        <p:txBody>
          <a:bodyPr/>
          <a:lstStyle>
            <a:lvl1pPr marL="0" indent="0">
              <a:buNone/>
              <a:defRPr/>
            </a:lvl1pPr>
          </a:lstStyle>
          <a:p>
            <a:endParaRPr lang="en-US"/>
          </a:p>
        </p:txBody>
      </p:sp>
      <p:sp>
        <p:nvSpPr>
          <p:cNvPr id="9" name="Content Placeholder 18"/>
          <p:cNvSpPr>
            <a:spLocks noGrp="1"/>
          </p:cNvSpPr>
          <p:nvPr>
            <p:ph sz="quarter" idx="23"/>
          </p:nvPr>
        </p:nvSpPr>
        <p:spPr bwMode="gray">
          <a:xfrm>
            <a:off x="8060267" y="4191000"/>
            <a:ext cx="3977794" cy="2514599"/>
          </a:xfrm>
        </p:spPr>
        <p:txBody>
          <a:bodyPr lIns="45720" tIns="182880" rIns="45720" bIns="45720" anchor="t" anchorCtr="0"/>
          <a:lstStyle>
            <a:lvl1pPr marL="0" indent="0">
              <a:spcAft>
                <a:spcPct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E852F8D9-B7CA-4E99-BCE5-0D9B725EDB28}"/>
              </a:ext>
            </a:extLst>
          </p:cNvPr>
          <p:cNvSpPr>
            <a:spLocks noGrp="1"/>
          </p:cNvSpPr>
          <p:nvPr>
            <p:ph type="ftr" sz="quarter" idx="24"/>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6813122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6" y="1447800"/>
            <a:ext cx="2743200" cy="2743200"/>
          </a:xfrm>
          <a:prstGeom prst="rect">
            <a:avLst/>
          </a:prstGeom>
        </p:spPr>
        <p:txBody>
          <a:bodyPr/>
          <a:lstStyle>
            <a:lvl1pPr marL="0" indent="0">
              <a:buNone/>
              <a:defRPr/>
            </a:lvl1pPr>
          </a:lstStyle>
          <a:p>
            <a:endParaRPr lang="en-US"/>
          </a:p>
        </p:txBody>
      </p:sp>
      <p:sp>
        <p:nvSpPr>
          <p:cNvPr id="13" name="Content Placeholder 18"/>
          <p:cNvSpPr>
            <a:spLocks noGrp="1"/>
          </p:cNvSpPr>
          <p:nvPr>
            <p:ph sz="quarter" idx="21"/>
          </p:nvPr>
        </p:nvSpPr>
        <p:spPr bwMode="gray">
          <a:xfrm>
            <a:off x="453136" y="4191000"/>
            <a:ext cx="3977794" cy="2514599"/>
          </a:xfrm>
        </p:spPr>
        <p:txBody>
          <a:bodyPr lIns="45720" tIns="182880" rIns="45720" bIns="45720" anchor="t" anchorCtr="0"/>
          <a:lstStyle>
            <a:lvl1pPr marL="0" indent="0">
              <a:spcAft>
                <a:spcPct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4919903" y="1447800"/>
            <a:ext cx="2743200" cy="2743200"/>
          </a:xfrm>
          <a:prstGeom prst="rect">
            <a:avLst/>
          </a:prstGeom>
        </p:spPr>
        <p:txBody>
          <a:bodyPr/>
          <a:lstStyle>
            <a:lvl1pPr marL="0" indent="0">
              <a:buNone/>
              <a:defRPr/>
            </a:lvl1pPr>
          </a:lstStyle>
          <a:p>
            <a:endParaRPr lang="en-US"/>
          </a:p>
        </p:txBody>
      </p:sp>
      <p:sp>
        <p:nvSpPr>
          <p:cNvPr id="9" name="Content Placeholder 18"/>
          <p:cNvSpPr>
            <a:spLocks noGrp="1"/>
          </p:cNvSpPr>
          <p:nvPr>
            <p:ph sz="quarter" idx="23"/>
          </p:nvPr>
        </p:nvSpPr>
        <p:spPr bwMode="gray">
          <a:xfrm>
            <a:off x="4919903" y="4191000"/>
            <a:ext cx="3977794" cy="2514599"/>
          </a:xfrm>
        </p:spPr>
        <p:txBody>
          <a:bodyPr lIns="45720" tIns="182880" rIns="45720" bIns="45720" anchor="t" anchorCtr="0"/>
          <a:lstStyle>
            <a:lvl1pPr marL="0" indent="0">
              <a:spcAft>
                <a:spcPct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9386670" y="1447800"/>
            <a:ext cx="2743200" cy="2743200"/>
          </a:xfrm>
          <a:prstGeom prst="rect">
            <a:avLst/>
          </a:prstGeom>
        </p:spPr>
        <p:txBody>
          <a:bodyPr/>
          <a:lstStyle>
            <a:lvl1pPr marL="0" indent="0">
              <a:buNone/>
              <a:defRPr/>
            </a:lvl1pPr>
          </a:lstStyle>
          <a:p>
            <a:endParaRPr lang="en-US"/>
          </a:p>
        </p:txBody>
      </p:sp>
      <p:sp>
        <p:nvSpPr>
          <p:cNvPr id="11" name="Content Placeholder 18"/>
          <p:cNvSpPr>
            <a:spLocks noGrp="1"/>
          </p:cNvSpPr>
          <p:nvPr>
            <p:ph sz="quarter" idx="25"/>
          </p:nvPr>
        </p:nvSpPr>
        <p:spPr bwMode="gray">
          <a:xfrm>
            <a:off x="9386670" y="4191000"/>
            <a:ext cx="3977794" cy="2514599"/>
          </a:xfrm>
        </p:spPr>
        <p:txBody>
          <a:bodyPr lIns="45720" tIns="182880" rIns="45720" bIns="45720" anchor="t" anchorCtr="0"/>
          <a:lstStyle>
            <a:lvl1pPr marL="0" indent="0">
              <a:spcAft>
                <a:spcPct val="0"/>
              </a:spcAft>
              <a:buNone/>
              <a:defRPr sz="2200" b="1" baseline="0">
                <a:solidFill>
                  <a:schemeClr val="accent2"/>
                </a:solidFill>
                <a:latin typeface="+mn-lt"/>
              </a:defRPr>
            </a:lvl1pPr>
            <a:lvl2pPr marL="0" indent="0">
              <a:spcAft>
                <a:spcPts val="1200"/>
              </a:spcAft>
              <a:buNone/>
              <a:defRPr sz="2000" b="1" baseline="0">
                <a:solidFill>
                  <a:schemeClr val="tx1"/>
                </a:solidFill>
                <a:latin typeface="+mn-lt"/>
              </a:defRPr>
            </a:lvl2pPr>
            <a:lvl3pPr marL="0" indent="0">
              <a:spcAft>
                <a:spcPts val="600"/>
              </a:spcAft>
              <a:buNone/>
              <a:defRPr sz="18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5450CCDD-1142-458E-87BF-37E4C24715D1}"/>
              </a:ext>
            </a:extLst>
          </p:cNvPr>
          <p:cNvSpPr>
            <a:spLocks noGrp="1"/>
          </p:cNvSpPr>
          <p:nvPr>
            <p:ph type="ftr" sz="quarter" idx="26"/>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1099303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Autho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2" name="Picture Placeholder 21"/>
          <p:cNvSpPr>
            <a:spLocks noGrp="1"/>
          </p:cNvSpPr>
          <p:nvPr>
            <p:ph type="pic" sz="quarter" idx="14"/>
          </p:nvPr>
        </p:nvSpPr>
        <p:spPr>
          <a:xfrm>
            <a:off x="453136" y="1447800"/>
            <a:ext cx="2560320" cy="2560320"/>
          </a:xfrm>
          <a:prstGeom prst="rect">
            <a:avLst/>
          </a:prstGeom>
        </p:spPr>
        <p:txBody>
          <a:bodyPr/>
          <a:lstStyle>
            <a:lvl1pPr marL="0" indent="0">
              <a:buNone/>
              <a:defRPr/>
            </a:lvl1pPr>
          </a:lstStyle>
          <a:p>
            <a:endParaRPr lang="en-US"/>
          </a:p>
        </p:txBody>
      </p:sp>
      <p:sp>
        <p:nvSpPr>
          <p:cNvPr id="13" name="Content Placeholder 18"/>
          <p:cNvSpPr>
            <a:spLocks noGrp="1"/>
          </p:cNvSpPr>
          <p:nvPr>
            <p:ph sz="quarter" idx="21"/>
          </p:nvPr>
        </p:nvSpPr>
        <p:spPr bwMode="gray">
          <a:xfrm>
            <a:off x="453136" y="4008120"/>
            <a:ext cx="2876979" cy="2710542"/>
          </a:xfrm>
        </p:spPr>
        <p:txBody>
          <a:bodyPr lIns="45720" tIns="182880" rIns="45720" bIns="45720" anchor="t" anchorCtr="0"/>
          <a:lstStyle>
            <a:lvl1pPr marL="0" indent="0">
              <a:spcAft>
                <a:spcPct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8" name="Picture Placeholder 21"/>
          <p:cNvSpPr>
            <a:spLocks noGrp="1"/>
          </p:cNvSpPr>
          <p:nvPr>
            <p:ph type="pic" sz="quarter" idx="22"/>
          </p:nvPr>
        </p:nvSpPr>
        <p:spPr>
          <a:xfrm>
            <a:off x="3799443" y="1447800"/>
            <a:ext cx="2560320" cy="2560320"/>
          </a:xfrm>
          <a:prstGeom prst="rect">
            <a:avLst/>
          </a:prstGeom>
        </p:spPr>
        <p:txBody>
          <a:bodyPr/>
          <a:lstStyle>
            <a:lvl1pPr marL="0" indent="0">
              <a:buNone/>
              <a:defRPr/>
            </a:lvl1pPr>
          </a:lstStyle>
          <a:p>
            <a:endParaRPr lang="en-US"/>
          </a:p>
        </p:txBody>
      </p:sp>
      <p:sp>
        <p:nvSpPr>
          <p:cNvPr id="9" name="Content Placeholder 18"/>
          <p:cNvSpPr>
            <a:spLocks noGrp="1"/>
          </p:cNvSpPr>
          <p:nvPr>
            <p:ph sz="quarter" idx="23"/>
          </p:nvPr>
        </p:nvSpPr>
        <p:spPr bwMode="gray">
          <a:xfrm>
            <a:off x="3799443" y="4008120"/>
            <a:ext cx="2876979" cy="2710542"/>
          </a:xfrm>
        </p:spPr>
        <p:txBody>
          <a:bodyPr lIns="45720" tIns="182880" rIns="45720" bIns="45720" anchor="t" anchorCtr="0"/>
          <a:lstStyle>
            <a:lvl1pPr marL="0" indent="0">
              <a:spcAft>
                <a:spcPct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0" name="Picture Placeholder 21"/>
          <p:cNvSpPr>
            <a:spLocks noGrp="1"/>
          </p:cNvSpPr>
          <p:nvPr>
            <p:ph type="pic" sz="quarter" idx="24"/>
          </p:nvPr>
        </p:nvSpPr>
        <p:spPr>
          <a:xfrm>
            <a:off x="7141178" y="1447800"/>
            <a:ext cx="2560320" cy="2560320"/>
          </a:xfrm>
          <a:prstGeom prst="rect">
            <a:avLst/>
          </a:prstGeom>
        </p:spPr>
        <p:txBody>
          <a:bodyPr/>
          <a:lstStyle>
            <a:lvl1pPr marL="0" indent="0">
              <a:buNone/>
              <a:defRPr/>
            </a:lvl1pPr>
          </a:lstStyle>
          <a:p>
            <a:endParaRPr lang="en-US"/>
          </a:p>
        </p:txBody>
      </p:sp>
      <p:sp>
        <p:nvSpPr>
          <p:cNvPr id="11" name="Content Placeholder 18"/>
          <p:cNvSpPr>
            <a:spLocks noGrp="1"/>
          </p:cNvSpPr>
          <p:nvPr>
            <p:ph sz="quarter" idx="25"/>
          </p:nvPr>
        </p:nvSpPr>
        <p:spPr bwMode="gray">
          <a:xfrm>
            <a:off x="7141178" y="4008120"/>
            <a:ext cx="2876979" cy="2710542"/>
          </a:xfrm>
        </p:spPr>
        <p:txBody>
          <a:bodyPr lIns="45720" tIns="182880" rIns="45720" bIns="45720" anchor="t" anchorCtr="0"/>
          <a:lstStyle>
            <a:lvl1pPr marL="0" indent="0">
              <a:spcAft>
                <a:spcPct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12" name="Picture Placeholder 21"/>
          <p:cNvSpPr>
            <a:spLocks noGrp="1"/>
          </p:cNvSpPr>
          <p:nvPr>
            <p:ph type="pic" sz="quarter" idx="26"/>
          </p:nvPr>
        </p:nvSpPr>
        <p:spPr>
          <a:xfrm>
            <a:off x="10487485" y="1447800"/>
            <a:ext cx="2560320" cy="2560320"/>
          </a:xfrm>
          <a:prstGeom prst="rect">
            <a:avLst/>
          </a:prstGeom>
        </p:spPr>
        <p:txBody>
          <a:bodyPr/>
          <a:lstStyle>
            <a:lvl1pPr marL="0" indent="0">
              <a:buNone/>
              <a:defRPr/>
            </a:lvl1pPr>
          </a:lstStyle>
          <a:p>
            <a:endParaRPr lang="en-US"/>
          </a:p>
        </p:txBody>
      </p:sp>
      <p:sp>
        <p:nvSpPr>
          <p:cNvPr id="14" name="Content Placeholder 18"/>
          <p:cNvSpPr>
            <a:spLocks noGrp="1"/>
          </p:cNvSpPr>
          <p:nvPr>
            <p:ph sz="quarter" idx="27"/>
          </p:nvPr>
        </p:nvSpPr>
        <p:spPr bwMode="gray">
          <a:xfrm>
            <a:off x="10487485" y="4008120"/>
            <a:ext cx="2876979" cy="2710542"/>
          </a:xfrm>
        </p:spPr>
        <p:txBody>
          <a:bodyPr lIns="45720" tIns="182880" rIns="45720" bIns="45720" anchor="t" anchorCtr="0"/>
          <a:lstStyle>
            <a:lvl1pPr marL="0" indent="0">
              <a:spcAft>
                <a:spcPct val="0"/>
              </a:spcAft>
              <a:buNone/>
              <a:defRPr sz="2001" b="1" baseline="0">
                <a:solidFill>
                  <a:schemeClr val="accent2"/>
                </a:solidFill>
                <a:latin typeface="+mn-lt"/>
              </a:defRPr>
            </a:lvl1pPr>
            <a:lvl2pPr marL="0" indent="0">
              <a:spcAft>
                <a:spcPts val="1200"/>
              </a:spcAft>
              <a:buNone/>
              <a:defRPr sz="1800" b="1" baseline="0">
                <a:solidFill>
                  <a:schemeClr val="tx1"/>
                </a:solidFill>
                <a:latin typeface="+mn-lt"/>
              </a:defRPr>
            </a:lvl2pPr>
            <a:lvl3pPr marL="0" indent="0">
              <a:spcAft>
                <a:spcPts val="600"/>
              </a:spcAft>
              <a:buNone/>
              <a:defRPr sz="1600" baseline="0">
                <a:latin typeface="+mn-lt"/>
              </a:defRPr>
            </a:lvl3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CD547B3D-E3D1-4093-9712-5143D7E96410}"/>
              </a:ext>
            </a:extLst>
          </p:cNvPr>
          <p:cNvSpPr>
            <a:spLocks noGrp="1"/>
          </p:cNvSpPr>
          <p:nvPr>
            <p:ph type="ftr" sz="quarter" idx="28"/>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1273893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4A353506-6558-49A7-A307-CC613FA93100}"/>
              </a:ext>
            </a:extLst>
          </p:cNvPr>
          <p:cNvSpPr/>
          <p:nvPr userDrawn="1"/>
        </p:nvSpPr>
        <p:spPr bwMode="gray">
          <a:xfrm>
            <a:off x="594360"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pPr>
            <a:endParaRPr kumimoji="0" lang="en-US" sz="2200" b="0" i="0" u="none" strike="noStrike" cap="none" normalizeH="0" baseline="0">
              <a:ln>
                <a:noFill/>
              </a:ln>
              <a:solidFill>
                <a:schemeClr val="tx1"/>
              </a:solidFill>
              <a:effectLst/>
              <a:latin typeface="Georgia"/>
            </a:endParaRPr>
          </a:p>
        </p:txBody>
      </p:sp>
      <p:sp>
        <p:nvSpPr>
          <p:cNvPr id="11" name="Text Placeholder 7">
            <a:extLst>
              <a:ext uri="{FF2B5EF4-FFF2-40B4-BE49-F238E27FC236}">
                <a16:creationId xmlns:a16="http://schemas.microsoft.com/office/drawing/2014/main" id="{FE1F0C4F-9961-4818-89E9-92810AB92193}"/>
              </a:ext>
            </a:extLst>
          </p:cNvPr>
          <p:cNvSpPr>
            <a:spLocks noGrp="1"/>
          </p:cNvSpPr>
          <p:nvPr>
            <p:ph type="body" sz="quarter" idx="15"/>
          </p:nvPr>
        </p:nvSpPr>
        <p:spPr bwMode="gray">
          <a:xfrm>
            <a:off x="594360" y="1579120"/>
            <a:ext cx="4123944" cy="868680"/>
          </a:xfrm>
          <a:ln w="28575">
            <a:noFill/>
          </a:ln>
        </p:spPr>
        <p:txBody>
          <a:bodyPr bIns="0" anchor="ctr"/>
          <a:lstStyle>
            <a:lvl1pPr marL="0" indent="0" algn="ctr">
              <a:lnSpc>
                <a:spcPts val="1800"/>
              </a:lnSpc>
              <a:spcBef>
                <a:spcPct val="0"/>
              </a:spcBef>
              <a:spcAft>
                <a:spcPct val="0"/>
              </a:spcAft>
              <a:buNone/>
              <a:defRPr sz="1900" b="1">
                <a:solidFill>
                  <a:schemeClr val="accent1"/>
                </a:solidFill>
              </a:defRPr>
            </a:lvl1pPr>
            <a:lvl2pPr marL="0" indent="0" algn="ctr">
              <a:lnSpc>
                <a:spcPts val="1400"/>
              </a:lnSpc>
              <a:spcAft>
                <a:spcPct val="0"/>
              </a:spcAft>
              <a:buNone/>
              <a:defRPr sz="1600" cap="all" baseline="0">
                <a:solidFill>
                  <a:schemeClr val="accent3"/>
                </a:solidFill>
              </a:defRPr>
            </a:lvl2pPr>
          </a:lstStyle>
          <a:p>
            <a:pPr lvl="0"/>
            <a:r>
              <a:rPr lang="en-US"/>
              <a:t>Edit Master text styles</a:t>
            </a:r>
          </a:p>
          <a:p>
            <a:pPr lvl="1"/>
            <a:r>
              <a:rPr lang="en-US"/>
              <a:t>Second level</a:t>
            </a:r>
          </a:p>
        </p:txBody>
      </p:sp>
      <p:sp>
        <p:nvSpPr>
          <p:cNvPr id="8" name="Content Placeholder 5">
            <a:extLst>
              <a:ext uri="{FF2B5EF4-FFF2-40B4-BE49-F238E27FC236}">
                <a16:creationId xmlns:a16="http://schemas.microsoft.com/office/drawing/2014/main" id="{D35B2873-1B27-4FCE-9C5F-B31AB7C8DE81}"/>
              </a:ext>
            </a:extLst>
          </p:cNvPr>
          <p:cNvSpPr>
            <a:spLocks noGrp="1"/>
          </p:cNvSpPr>
          <p:nvPr>
            <p:ph sz="quarter" idx="11" hasCustomPrompt="1"/>
          </p:nvPr>
        </p:nvSpPr>
        <p:spPr bwMode="gray">
          <a:xfrm>
            <a:off x="594360"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4846828"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pPr>
            <a:endParaRPr kumimoji="0" lang="en-US" sz="2200" b="0" i="0" u="none" strike="noStrike" cap="none" normalizeH="0" baseline="0">
              <a:ln>
                <a:noFill/>
              </a:ln>
              <a:solidFill>
                <a:schemeClr val="tx1"/>
              </a:solidFill>
              <a:effectLst/>
              <a:latin typeface="Georgia"/>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4846828" y="1579120"/>
            <a:ext cx="4123944" cy="868680"/>
          </a:xfrm>
          <a:ln w="28575">
            <a:noFill/>
          </a:ln>
        </p:spPr>
        <p:txBody>
          <a:bodyPr bIns="0" anchor="ctr"/>
          <a:lstStyle>
            <a:lvl1pPr marL="0" indent="0" algn="ctr">
              <a:lnSpc>
                <a:spcPts val="1800"/>
              </a:lnSpc>
              <a:spcBef>
                <a:spcPct val="0"/>
              </a:spcBef>
              <a:spcAft>
                <a:spcPct val="0"/>
              </a:spcAft>
              <a:buNone/>
              <a:defRPr sz="1900" b="1">
                <a:solidFill>
                  <a:schemeClr val="accent1"/>
                </a:solidFill>
              </a:defRPr>
            </a:lvl1pPr>
            <a:lvl2pPr marL="0" indent="0" algn="ctr">
              <a:lnSpc>
                <a:spcPts val="1400"/>
              </a:lnSpc>
              <a:spcAft>
                <a:spcPct val="0"/>
              </a:spcAft>
              <a:buNone/>
              <a:defRPr sz="1600" cap="all" baseline="0">
                <a:solidFill>
                  <a:schemeClr val="accent3"/>
                </a:solidFill>
              </a:defRPr>
            </a:lvl2pPr>
          </a:lstStyle>
          <a:p>
            <a:pPr lvl="0"/>
            <a:r>
              <a:rPr lang="en-US"/>
              <a:t>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4846828"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7" name="Rectangle 6">
            <a:extLst>
              <a:ext uri="{FF2B5EF4-FFF2-40B4-BE49-F238E27FC236}">
                <a16:creationId xmlns:a16="http://schemas.microsoft.com/office/drawing/2014/main" id="{035ACAE2-57F2-4246-BFAA-5C74C7257BC4}"/>
              </a:ext>
            </a:extLst>
          </p:cNvPr>
          <p:cNvSpPr/>
          <p:nvPr userDrawn="1"/>
        </p:nvSpPr>
        <p:spPr bwMode="gray">
          <a:xfrm>
            <a:off x="9099296"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pPr>
            <a:endParaRPr kumimoji="0" lang="en-US" sz="2200" b="0" i="0" u="none" strike="noStrike" cap="none" normalizeH="0" baseline="0">
              <a:ln>
                <a:noFill/>
              </a:ln>
              <a:solidFill>
                <a:schemeClr val="tx1"/>
              </a:solidFill>
              <a:effectLst/>
              <a:latin typeface="Georgia"/>
            </a:endParaRPr>
          </a:p>
        </p:txBody>
      </p:sp>
      <p:sp>
        <p:nvSpPr>
          <p:cNvPr id="13" name="Text Placeholder 7">
            <a:extLst>
              <a:ext uri="{FF2B5EF4-FFF2-40B4-BE49-F238E27FC236}">
                <a16:creationId xmlns:a16="http://schemas.microsoft.com/office/drawing/2014/main" id="{E4B61FAB-3021-4DB3-A3C2-4C4FBD871231}"/>
              </a:ext>
            </a:extLst>
          </p:cNvPr>
          <p:cNvSpPr>
            <a:spLocks noGrp="1"/>
          </p:cNvSpPr>
          <p:nvPr>
            <p:ph type="body" sz="quarter" idx="17"/>
          </p:nvPr>
        </p:nvSpPr>
        <p:spPr bwMode="gray">
          <a:xfrm>
            <a:off x="9099296" y="1579120"/>
            <a:ext cx="4123944" cy="868680"/>
          </a:xfrm>
          <a:noFill/>
          <a:ln w="28575">
            <a:noFill/>
          </a:ln>
        </p:spPr>
        <p:txBody>
          <a:bodyPr bIns="0" anchor="ctr"/>
          <a:lstStyle>
            <a:lvl1pPr marL="0" indent="0" algn="ctr">
              <a:lnSpc>
                <a:spcPts val="1800"/>
              </a:lnSpc>
              <a:spcBef>
                <a:spcPct val="0"/>
              </a:spcBef>
              <a:spcAft>
                <a:spcPct val="0"/>
              </a:spcAft>
              <a:buNone/>
              <a:defRPr sz="1900" b="1">
                <a:solidFill>
                  <a:schemeClr val="accent1"/>
                </a:solidFill>
              </a:defRPr>
            </a:lvl1pPr>
            <a:lvl2pPr marL="0" indent="0" algn="ctr">
              <a:lnSpc>
                <a:spcPts val="1400"/>
              </a:lnSpc>
              <a:spcAft>
                <a:spcPct val="0"/>
              </a:spcAft>
              <a:buNone/>
              <a:defRPr sz="1600" cap="all" baseline="0">
                <a:solidFill>
                  <a:schemeClr val="accent3"/>
                </a:solidFill>
              </a:defRPr>
            </a:lvl2pPr>
          </a:lstStyle>
          <a:p>
            <a:pPr lvl="0"/>
            <a:r>
              <a:rPr lang="en-US"/>
              <a:t>Edit Master text styles</a:t>
            </a:r>
          </a:p>
          <a:p>
            <a:pPr lvl="1"/>
            <a:r>
              <a:rPr lang="en-US"/>
              <a:t>Second level</a:t>
            </a:r>
          </a:p>
        </p:txBody>
      </p:sp>
      <p:sp>
        <p:nvSpPr>
          <p:cNvPr id="10" name="Content Placeholder 5">
            <a:extLst>
              <a:ext uri="{FF2B5EF4-FFF2-40B4-BE49-F238E27FC236}">
                <a16:creationId xmlns:a16="http://schemas.microsoft.com/office/drawing/2014/main" id="{029EA381-7651-4C86-8EFE-FB76FA5A6A7B}"/>
              </a:ext>
            </a:extLst>
          </p:cNvPr>
          <p:cNvSpPr>
            <a:spLocks noGrp="1"/>
          </p:cNvSpPr>
          <p:nvPr>
            <p:ph sz="quarter" idx="13" hasCustomPrompt="1"/>
          </p:nvPr>
        </p:nvSpPr>
        <p:spPr bwMode="gray">
          <a:xfrm>
            <a:off x="9099296"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864570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4A353506-6558-49A7-A307-CC613FA93100}"/>
              </a:ext>
            </a:extLst>
          </p:cNvPr>
          <p:cNvSpPr/>
          <p:nvPr userDrawn="1"/>
        </p:nvSpPr>
        <p:spPr bwMode="gray">
          <a:xfrm>
            <a:off x="2720594"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pPr>
            <a:endParaRPr kumimoji="0" lang="en-US" sz="2200" b="0" i="0" u="none" strike="noStrike" cap="none" normalizeH="0" baseline="0">
              <a:ln>
                <a:noFill/>
              </a:ln>
              <a:solidFill>
                <a:schemeClr val="tx1"/>
              </a:solidFill>
              <a:effectLst/>
              <a:latin typeface="Georgia"/>
            </a:endParaRPr>
          </a:p>
        </p:txBody>
      </p:sp>
      <p:sp>
        <p:nvSpPr>
          <p:cNvPr id="11" name="Text Placeholder 7">
            <a:extLst>
              <a:ext uri="{FF2B5EF4-FFF2-40B4-BE49-F238E27FC236}">
                <a16:creationId xmlns:a16="http://schemas.microsoft.com/office/drawing/2014/main" id="{FE1F0C4F-9961-4818-89E9-92810AB92193}"/>
              </a:ext>
            </a:extLst>
          </p:cNvPr>
          <p:cNvSpPr>
            <a:spLocks noGrp="1"/>
          </p:cNvSpPr>
          <p:nvPr>
            <p:ph type="body" sz="quarter" idx="15"/>
          </p:nvPr>
        </p:nvSpPr>
        <p:spPr bwMode="gray">
          <a:xfrm>
            <a:off x="2720594" y="1579120"/>
            <a:ext cx="4123944" cy="868680"/>
          </a:xfrm>
          <a:ln w="28575">
            <a:noFill/>
          </a:ln>
        </p:spPr>
        <p:txBody>
          <a:bodyPr bIns="0" anchor="ctr"/>
          <a:lstStyle>
            <a:lvl1pPr marL="0" indent="0" algn="ctr">
              <a:lnSpc>
                <a:spcPts val="1800"/>
              </a:lnSpc>
              <a:spcBef>
                <a:spcPct val="0"/>
              </a:spcBef>
              <a:spcAft>
                <a:spcPct val="0"/>
              </a:spcAft>
              <a:buNone/>
              <a:defRPr sz="1900" b="1">
                <a:solidFill>
                  <a:schemeClr val="accent1"/>
                </a:solidFill>
              </a:defRPr>
            </a:lvl1pPr>
            <a:lvl2pPr marL="0" indent="0" algn="ctr">
              <a:lnSpc>
                <a:spcPts val="1400"/>
              </a:lnSpc>
              <a:spcAft>
                <a:spcPct val="0"/>
              </a:spcAft>
              <a:buNone/>
              <a:defRPr sz="1600" cap="all" baseline="0">
                <a:solidFill>
                  <a:schemeClr val="accent3"/>
                </a:solidFill>
              </a:defRPr>
            </a:lvl2pPr>
          </a:lstStyle>
          <a:p>
            <a:pPr lvl="0"/>
            <a:r>
              <a:rPr lang="en-US"/>
              <a:t>Edit Master text styles</a:t>
            </a:r>
          </a:p>
          <a:p>
            <a:pPr lvl="1"/>
            <a:r>
              <a:rPr lang="en-US"/>
              <a:t>Second level</a:t>
            </a:r>
          </a:p>
        </p:txBody>
      </p:sp>
      <p:sp>
        <p:nvSpPr>
          <p:cNvPr id="8" name="Content Placeholder 5">
            <a:extLst>
              <a:ext uri="{FF2B5EF4-FFF2-40B4-BE49-F238E27FC236}">
                <a16:creationId xmlns:a16="http://schemas.microsoft.com/office/drawing/2014/main" id="{D35B2873-1B27-4FCE-9C5F-B31AB7C8DE81}"/>
              </a:ext>
            </a:extLst>
          </p:cNvPr>
          <p:cNvSpPr>
            <a:spLocks noGrp="1"/>
          </p:cNvSpPr>
          <p:nvPr>
            <p:ph sz="quarter" idx="11" hasCustomPrompt="1"/>
          </p:nvPr>
        </p:nvSpPr>
        <p:spPr bwMode="gray">
          <a:xfrm>
            <a:off x="2720594"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6973062"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pPr>
            <a:endParaRPr kumimoji="0" lang="en-US" sz="2200" b="0" i="0" u="none" strike="noStrike" cap="none" normalizeH="0" baseline="0">
              <a:ln>
                <a:noFill/>
              </a:ln>
              <a:solidFill>
                <a:schemeClr val="tx1"/>
              </a:solidFill>
              <a:effectLst/>
              <a:latin typeface="Georgia"/>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6973062" y="1579120"/>
            <a:ext cx="4123944" cy="868680"/>
          </a:xfrm>
          <a:ln w="28575">
            <a:noFill/>
          </a:ln>
        </p:spPr>
        <p:txBody>
          <a:bodyPr bIns="0" anchor="ctr"/>
          <a:lstStyle>
            <a:lvl1pPr marL="0" indent="0" algn="ctr">
              <a:lnSpc>
                <a:spcPts val="1800"/>
              </a:lnSpc>
              <a:spcBef>
                <a:spcPct val="0"/>
              </a:spcBef>
              <a:spcAft>
                <a:spcPct val="0"/>
              </a:spcAft>
              <a:buNone/>
              <a:defRPr sz="1900" b="1">
                <a:solidFill>
                  <a:schemeClr val="accent1"/>
                </a:solidFill>
              </a:defRPr>
            </a:lvl1pPr>
            <a:lvl2pPr marL="0" indent="0" algn="ctr">
              <a:lnSpc>
                <a:spcPts val="1400"/>
              </a:lnSpc>
              <a:spcAft>
                <a:spcPct val="0"/>
              </a:spcAft>
              <a:buNone/>
              <a:defRPr sz="1600" cap="all" baseline="0">
                <a:solidFill>
                  <a:schemeClr val="accent3"/>
                </a:solidFill>
              </a:defRPr>
            </a:lvl2pPr>
          </a:lstStyle>
          <a:p>
            <a:pPr lvl="0"/>
            <a:r>
              <a:rPr lang="en-US"/>
              <a:t>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6973062"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293070900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ombst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9F6E-E8E8-43F0-826B-6DC33F80CCF2}"/>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A53FD700-766C-41D0-A3D2-563836A2102A}"/>
              </a:ext>
            </a:extLst>
          </p:cNvPr>
          <p:cNvSpPr/>
          <p:nvPr userDrawn="1"/>
        </p:nvSpPr>
        <p:spPr bwMode="gray">
          <a:xfrm>
            <a:off x="4846828" y="1579120"/>
            <a:ext cx="4123944" cy="868680"/>
          </a:xfrm>
          <a:prstGeom prst="rect">
            <a:avLst/>
          </a:prstGeom>
          <a:solidFill>
            <a:schemeClr val="accent6"/>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1019222" rtl="0" eaLnBrk="0" fontAlgn="base" latinLnBrk="0" hangingPunct="0">
              <a:lnSpc>
                <a:spcPct val="100000"/>
              </a:lnSpc>
              <a:spcBef>
                <a:spcPct val="0"/>
              </a:spcBef>
              <a:spcAft>
                <a:spcPct val="0"/>
              </a:spcAft>
              <a:buClrTx/>
              <a:buSzTx/>
              <a:buFontTx/>
              <a:buNone/>
            </a:pPr>
            <a:endParaRPr kumimoji="0" lang="en-US" sz="2200" b="0" i="0" u="none" strike="noStrike" cap="none" normalizeH="0" baseline="0">
              <a:ln>
                <a:noFill/>
              </a:ln>
              <a:solidFill>
                <a:schemeClr val="tx1"/>
              </a:solidFill>
              <a:effectLst/>
              <a:latin typeface="Georgia"/>
            </a:endParaRPr>
          </a:p>
        </p:txBody>
      </p:sp>
      <p:sp>
        <p:nvSpPr>
          <p:cNvPr id="12" name="Text Placeholder 7">
            <a:extLst>
              <a:ext uri="{FF2B5EF4-FFF2-40B4-BE49-F238E27FC236}">
                <a16:creationId xmlns:a16="http://schemas.microsoft.com/office/drawing/2014/main" id="{0672C1A3-1C72-44BC-BE9C-78F432705BBD}"/>
              </a:ext>
            </a:extLst>
          </p:cNvPr>
          <p:cNvSpPr>
            <a:spLocks noGrp="1"/>
          </p:cNvSpPr>
          <p:nvPr>
            <p:ph type="body" sz="quarter" idx="16"/>
          </p:nvPr>
        </p:nvSpPr>
        <p:spPr bwMode="gray">
          <a:xfrm>
            <a:off x="4846828" y="1579120"/>
            <a:ext cx="4123944" cy="868680"/>
          </a:xfrm>
          <a:ln w="28575">
            <a:noFill/>
          </a:ln>
        </p:spPr>
        <p:txBody>
          <a:bodyPr bIns="0" anchor="ctr"/>
          <a:lstStyle>
            <a:lvl1pPr marL="0" indent="0" algn="ctr">
              <a:lnSpc>
                <a:spcPts val="1800"/>
              </a:lnSpc>
              <a:spcBef>
                <a:spcPct val="0"/>
              </a:spcBef>
              <a:spcAft>
                <a:spcPct val="0"/>
              </a:spcAft>
              <a:buNone/>
              <a:defRPr sz="1900" b="1">
                <a:solidFill>
                  <a:schemeClr val="accent1"/>
                </a:solidFill>
              </a:defRPr>
            </a:lvl1pPr>
            <a:lvl2pPr marL="0" indent="0" algn="ctr">
              <a:lnSpc>
                <a:spcPts val="1400"/>
              </a:lnSpc>
              <a:spcAft>
                <a:spcPct val="0"/>
              </a:spcAft>
              <a:buNone/>
              <a:defRPr sz="1600" cap="all" baseline="0">
                <a:solidFill>
                  <a:schemeClr val="accent3"/>
                </a:solidFill>
              </a:defRPr>
            </a:lvl2pPr>
          </a:lstStyle>
          <a:p>
            <a:pPr lvl="0"/>
            <a:r>
              <a:rPr lang="en-US"/>
              <a:t>Edit Master text styles</a:t>
            </a:r>
          </a:p>
          <a:p>
            <a:pPr lvl="1"/>
            <a:r>
              <a:rPr lang="en-US"/>
              <a:t>Second level</a:t>
            </a:r>
          </a:p>
        </p:txBody>
      </p:sp>
      <p:sp>
        <p:nvSpPr>
          <p:cNvPr id="9" name="Content Placeholder 5">
            <a:extLst>
              <a:ext uri="{FF2B5EF4-FFF2-40B4-BE49-F238E27FC236}">
                <a16:creationId xmlns:a16="http://schemas.microsoft.com/office/drawing/2014/main" id="{47287FA9-24F1-44E9-B3F5-3D3FFB352F0F}"/>
              </a:ext>
            </a:extLst>
          </p:cNvPr>
          <p:cNvSpPr>
            <a:spLocks noGrp="1"/>
          </p:cNvSpPr>
          <p:nvPr>
            <p:ph sz="quarter" idx="12"/>
          </p:nvPr>
        </p:nvSpPr>
        <p:spPr bwMode="gray">
          <a:xfrm>
            <a:off x="4846828" y="2580259"/>
            <a:ext cx="4123944" cy="4201541"/>
          </a:xfrm>
          <a:solidFill>
            <a:schemeClr val="accent5"/>
          </a:solidFill>
          <a:ln w="19050">
            <a:solidFill>
              <a:schemeClr val="accent1"/>
            </a:solidFill>
          </a:ln>
        </p:spPr>
        <p:txBody>
          <a:bodyPr lIns="100584" tIns="91440" rIns="100584" bIns="0"/>
          <a:lstStyle>
            <a:lvl1pPr marL="0" indent="0">
              <a:lnSpc>
                <a:spcPct val="100000"/>
              </a:lnSpc>
              <a:spcAft>
                <a:spcPts val="600"/>
              </a:spcAft>
              <a:buNone/>
              <a:defRPr sz="1600" b="0"/>
            </a:lvl1pPr>
            <a:lvl2pPr marL="228610" indent="-228610">
              <a:lnSpc>
                <a:spcPct val="100000"/>
              </a:lnSpc>
              <a:spcAft>
                <a:spcPts val="600"/>
              </a:spcAft>
              <a:buClrTx/>
              <a:buFont typeface="+mj-lt"/>
              <a:buAutoNum type="arabicPeriod"/>
              <a:defRPr sz="1600" baseline="0"/>
            </a:lvl2pPr>
            <a:lvl3pPr marL="225435" indent="-225435">
              <a:spcAft>
                <a:spcPts val="600"/>
              </a:spcAft>
              <a:buFont typeface="+mj-lt"/>
              <a:buAutoNum type="arabicPeriod"/>
              <a:defRPr sz="1200" baseline="0"/>
            </a:lvl3pPr>
            <a:lvl4pPr>
              <a:spcAft>
                <a:spcPts val="1401"/>
              </a:spcAft>
              <a:defRPr/>
            </a:lvl4pPr>
            <a:lvl5pPr>
              <a:spcAft>
                <a:spcPts val="1401"/>
              </a:spcAft>
              <a:defRPr/>
            </a:lvl5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2940259E-22A7-4EF9-B767-2477C16FCB6C}"/>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373173394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CCD49D-F5FE-48E3-92B3-7DCDB812D2C0}"/>
              </a:ext>
            </a:extLst>
          </p:cNvPr>
          <p:cNvSpPr/>
          <p:nvPr userDrawn="1"/>
        </p:nvSpPr>
        <p:spPr bwMode="gray">
          <a:xfrm>
            <a:off x="0" y="0"/>
            <a:ext cx="13816585" cy="1399592"/>
          </a:xfrm>
          <a:prstGeom prst="rect">
            <a:avLst/>
          </a:prstGeom>
          <a:solidFill>
            <a:schemeClr val="bg1"/>
          </a:solidFill>
          <a:ln>
            <a:noFill/>
          </a:ln>
          <a:effectLst/>
        </p:spPr>
        <p:txBody>
          <a:bodyPr lIns="182880" tIns="91440" rIns="182880" bIns="91440" rtlCol="0" anchor="ctr" anchorCtr="0">
            <a:noAutofit/>
          </a:bodyPr>
          <a:lstStyle/>
          <a:p>
            <a:pPr algn="ctr" eaLnBrk="1" hangingPunct="1">
              <a:lnSpc>
                <a:spcPct val="125000"/>
              </a:lnSpc>
            </a:pPr>
            <a:endParaRPr lang="en-US" sz="1600" b="1">
              <a:solidFill>
                <a:schemeClr val="bg1"/>
              </a:solidFill>
            </a:endParaRPr>
          </a:p>
        </p:txBody>
      </p:sp>
      <p:grpSp>
        <p:nvGrpSpPr>
          <p:cNvPr id="5" name="Group 4">
            <a:extLst>
              <a:ext uri="{FF2B5EF4-FFF2-40B4-BE49-F238E27FC236}">
                <a16:creationId xmlns:a16="http://schemas.microsoft.com/office/drawing/2014/main" id="{330DF987-6F1F-44AF-B34C-08239C9CE064}"/>
              </a:ext>
            </a:extLst>
          </p:cNvPr>
          <p:cNvGrpSpPr/>
          <p:nvPr userDrawn="1"/>
        </p:nvGrpSpPr>
        <p:grpSpPr>
          <a:xfrm>
            <a:off x="4793343" y="1776322"/>
            <a:ext cx="4230914" cy="4219755"/>
            <a:chOff x="3694906" y="3135548"/>
            <a:chExt cx="2972594" cy="2964752"/>
          </a:xfrm>
        </p:grpSpPr>
        <p:grpSp>
          <p:nvGrpSpPr>
            <p:cNvPr id="6" name="Group 5">
              <a:extLst>
                <a:ext uri="{FF2B5EF4-FFF2-40B4-BE49-F238E27FC236}">
                  <a16:creationId xmlns:a16="http://schemas.microsoft.com/office/drawing/2014/main" id="{0BFAA932-6886-4C4A-A0F1-EBDD63917122}"/>
                </a:ext>
              </a:extLst>
            </p:cNvPr>
            <p:cNvGrpSpPr/>
            <p:nvPr/>
          </p:nvGrpSpPr>
          <p:grpSpPr>
            <a:xfrm>
              <a:off x="3694906" y="3135548"/>
              <a:ext cx="1914196" cy="2305268"/>
              <a:chOff x="3509361" y="3017045"/>
              <a:chExt cx="2234515" cy="2691029"/>
            </a:xfrm>
          </p:grpSpPr>
          <p:sp>
            <p:nvSpPr>
              <p:cNvPr id="10" name="Freeform: Shape 9">
                <a:extLst>
                  <a:ext uri="{FF2B5EF4-FFF2-40B4-BE49-F238E27FC236}">
                    <a16:creationId xmlns:a16="http://schemas.microsoft.com/office/drawing/2014/main" id="{20A49628-C19B-4324-A82F-9FABF286EDA7}"/>
                  </a:ext>
                </a:extLst>
              </p:cNvPr>
              <p:cNvSpPr/>
              <p:nvPr/>
            </p:nvSpPr>
            <p:spPr bwMode="ltGray">
              <a:xfrm>
                <a:off x="3509361" y="3017045"/>
                <a:ext cx="2234515" cy="2691029"/>
              </a:xfrm>
              <a:custGeom>
                <a:avLst/>
                <a:gdLst>
                  <a:gd name="connsiteX0" fmla="*/ 1189579 w 2234514"/>
                  <a:gd name="connsiteY0" fmla="*/ 2029324 h 2691029"/>
                  <a:gd name="connsiteX1" fmla="*/ 1052865 w 2234514"/>
                  <a:gd name="connsiteY1" fmla="*/ 2029324 h 2691029"/>
                  <a:gd name="connsiteX2" fmla="*/ 773070 w 2234514"/>
                  <a:gd name="connsiteY2" fmla="*/ 2253977 h 2691029"/>
                  <a:gd name="connsiteX3" fmla="*/ 773070 w 2234514"/>
                  <a:gd name="connsiteY3" fmla="*/ 2029324 h 2691029"/>
                  <a:gd name="connsiteX4" fmla="*/ 484986 w 2234514"/>
                  <a:gd name="connsiteY4" fmla="*/ 2029324 h 2691029"/>
                  <a:gd name="connsiteX5" fmla="*/ 215042 w 2234514"/>
                  <a:gd name="connsiteY5" fmla="*/ 1759260 h 2691029"/>
                  <a:gd name="connsiteX6" fmla="*/ 215042 w 2234514"/>
                  <a:gd name="connsiteY6" fmla="*/ 485106 h 2691029"/>
                  <a:gd name="connsiteX7" fmla="*/ 484986 w 2234514"/>
                  <a:gd name="connsiteY7" fmla="*/ 214922 h 2691029"/>
                  <a:gd name="connsiteX8" fmla="*/ 1759260 w 2234514"/>
                  <a:gd name="connsiteY8" fmla="*/ 214922 h 2691029"/>
                  <a:gd name="connsiteX9" fmla="*/ 2029324 w 2234514"/>
                  <a:gd name="connsiteY9" fmla="*/ 485106 h 2691029"/>
                  <a:gd name="connsiteX10" fmla="*/ 2029324 w 2234514"/>
                  <a:gd name="connsiteY10" fmla="*/ 735588 h 2691029"/>
                  <a:gd name="connsiteX11" fmla="*/ 2235356 w 2234514"/>
                  <a:gd name="connsiteY11" fmla="*/ 735588 h 2691029"/>
                  <a:gd name="connsiteX12" fmla="*/ 2235356 w 2234514"/>
                  <a:gd name="connsiteY12" fmla="*/ 485106 h 2691029"/>
                  <a:gd name="connsiteX13" fmla="*/ 1759260 w 2234514"/>
                  <a:gd name="connsiteY13" fmla="*/ 9010 h 2691029"/>
                  <a:gd name="connsiteX14" fmla="*/ 484986 w 2234514"/>
                  <a:gd name="connsiteY14" fmla="*/ 9010 h 2691029"/>
                  <a:gd name="connsiteX15" fmla="*/ 9010 w 2234514"/>
                  <a:gd name="connsiteY15" fmla="*/ 485106 h 2691029"/>
                  <a:gd name="connsiteX16" fmla="*/ 9010 w 2234514"/>
                  <a:gd name="connsiteY16" fmla="*/ 1759260 h 2691029"/>
                  <a:gd name="connsiteX17" fmla="*/ 484986 w 2234514"/>
                  <a:gd name="connsiteY17" fmla="*/ 2235357 h 2691029"/>
                  <a:gd name="connsiteX18" fmla="*/ 567038 w 2234514"/>
                  <a:gd name="connsiteY18" fmla="*/ 2235357 h 2691029"/>
                  <a:gd name="connsiteX19" fmla="*/ 567038 w 2234514"/>
                  <a:gd name="connsiteY19" fmla="*/ 2316448 h 2691029"/>
                  <a:gd name="connsiteX20" fmla="*/ 567038 w 2234514"/>
                  <a:gd name="connsiteY20" fmla="*/ 2683581 h 2691029"/>
                  <a:gd name="connsiteX21" fmla="*/ 853801 w 2234514"/>
                  <a:gd name="connsiteY21" fmla="*/ 2453402 h 2691029"/>
                  <a:gd name="connsiteX22" fmla="*/ 1125427 w 2234514"/>
                  <a:gd name="connsiteY22" fmla="*/ 2235236 h 2691029"/>
                  <a:gd name="connsiteX23" fmla="*/ 1228142 w 2234514"/>
                  <a:gd name="connsiteY23" fmla="*/ 2235236 h 2691029"/>
                  <a:gd name="connsiteX24" fmla="*/ 1189579 w 2234514"/>
                  <a:gd name="connsiteY24" fmla="*/ 2053712 h 2691029"/>
                  <a:gd name="connsiteX25" fmla="*/ 1189579 w 2234514"/>
                  <a:gd name="connsiteY25" fmla="*/ 2029324 h 269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34514" h="2691029">
                    <a:moveTo>
                      <a:pt x="1189579" y="2029324"/>
                    </a:moveTo>
                    <a:lnTo>
                      <a:pt x="1052865" y="2029324"/>
                    </a:lnTo>
                    <a:lnTo>
                      <a:pt x="773070" y="2253977"/>
                    </a:lnTo>
                    <a:lnTo>
                      <a:pt x="773070" y="2029324"/>
                    </a:lnTo>
                    <a:lnTo>
                      <a:pt x="484986" y="2029324"/>
                    </a:lnTo>
                    <a:cubicBezTo>
                      <a:pt x="336138" y="2029324"/>
                      <a:pt x="215042" y="1908108"/>
                      <a:pt x="215042" y="1759260"/>
                    </a:cubicBezTo>
                    <a:lnTo>
                      <a:pt x="215042" y="485106"/>
                    </a:lnTo>
                    <a:cubicBezTo>
                      <a:pt x="215042" y="336138"/>
                      <a:pt x="336138" y="214922"/>
                      <a:pt x="484986" y="214922"/>
                    </a:cubicBezTo>
                    <a:lnTo>
                      <a:pt x="1759260" y="214922"/>
                    </a:lnTo>
                    <a:cubicBezTo>
                      <a:pt x="1908228" y="214922"/>
                      <a:pt x="2029324" y="336018"/>
                      <a:pt x="2029324" y="485106"/>
                    </a:cubicBezTo>
                    <a:lnTo>
                      <a:pt x="2029324" y="735588"/>
                    </a:lnTo>
                    <a:lnTo>
                      <a:pt x="2235356" y="735588"/>
                    </a:lnTo>
                    <a:lnTo>
                      <a:pt x="2235356" y="485106"/>
                    </a:lnTo>
                    <a:cubicBezTo>
                      <a:pt x="2235356" y="222130"/>
                      <a:pt x="2022236" y="9010"/>
                      <a:pt x="1759260" y="9010"/>
                    </a:cubicBezTo>
                    <a:lnTo>
                      <a:pt x="484986" y="9010"/>
                    </a:lnTo>
                    <a:cubicBezTo>
                      <a:pt x="222250" y="9010"/>
                      <a:pt x="9010" y="222130"/>
                      <a:pt x="9010" y="485106"/>
                    </a:cubicBezTo>
                    <a:lnTo>
                      <a:pt x="9010" y="1759260"/>
                    </a:lnTo>
                    <a:cubicBezTo>
                      <a:pt x="9010" y="2022236"/>
                      <a:pt x="222250" y="2235357"/>
                      <a:pt x="484986" y="2235357"/>
                    </a:cubicBezTo>
                    <a:lnTo>
                      <a:pt x="567038" y="2235357"/>
                    </a:lnTo>
                    <a:lnTo>
                      <a:pt x="567038" y="2316448"/>
                    </a:lnTo>
                    <a:lnTo>
                      <a:pt x="567038" y="2683581"/>
                    </a:lnTo>
                    <a:lnTo>
                      <a:pt x="853801" y="2453402"/>
                    </a:lnTo>
                    <a:lnTo>
                      <a:pt x="1125427" y="2235236"/>
                    </a:lnTo>
                    <a:lnTo>
                      <a:pt x="1228142" y="2235236"/>
                    </a:lnTo>
                    <a:cubicBezTo>
                      <a:pt x="1203514" y="2179614"/>
                      <a:pt x="1189579" y="2118345"/>
                      <a:pt x="1189579" y="2053712"/>
                    </a:cubicBezTo>
                    <a:lnTo>
                      <a:pt x="1189579" y="2029324"/>
                    </a:lnTo>
                    <a:close/>
                  </a:path>
                </a:pathLst>
              </a:custGeom>
              <a:solidFill>
                <a:schemeClr val="accent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7998EB-7607-4745-9D06-4AA25785630A}"/>
                  </a:ext>
                </a:extLst>
              </p:cNvPr>
              <p:cNvSpPr/>
              <p:nvPr/>
            </p:nvSpPr>
            <p:spPr bwMode="ltGray">
              <a:xfrm>
                <a:off x="3922592" y="3425889"/>
                <a:ext cx="852960" cy="949068"/>
              </a:xfrm>
              <a:custGeom>
                <a:avLst/>
                <a:gdLst>
                  <a:gd name="connsiteX0" fmla="*/ 398488 w 852959"/>
                  <a:gd name="connsiteY0" fmla="*/ 9010 h 949068"/>
                  <a:gd name="connsiteX1" fmla="*/ 9010 w 852959"/>
                  <a:gd name="connsiteY1" fmla="*/ 412304 h 949068"/>
                  <a:gd name="connsiteX2" fmla="*/ 405456 w 852959"/>
                  <a:gd name="connsiteY2" fmla="*/ 822566 h 949068"/>
                  <a:gd name="connsiteX3" fmla="*/ 495918 w 852959"/>
                  <a:gd name="connsiteY3" fmla="*/ 815598 h 949068"/>
                  <a:gd name="connsiteX4" fmla="*/ 675520 w 852959"/>
                  <a:gd name="connsiteY4" fmla="*/ 944263 h 949068"/>
                  <a:gd name="connsiteX5" fmla="*/ 849356 w 852959"/>
                  <a:gd name="connsiteY5" fmla="*/ 758774 h 949068"/>
                  <a:gd name="connsiteX6" fmla="*/ 849356 w 852959"/>
                  <a:gd name="connsiteY6" fmla="*/ 699668 h 949068"/>
                  <a:gd name="connsiteX7" fmla="*/ 772830 w 852959"/>
                  <a:gd name="connsiteY7" fmla="*/ 699668 h 949068"/>
                  <a:gd name="connsiteX8" fmla="*/ 772830 w 852959"/>
                  <a:gd name="connsiteY8" fmla="*/ 733306 h 949068"/>
                  <a:gd name="connsiteX9" fmla="*/ 749644 w 852959"/>
                  <a:gd name="connsiteY9" fmla="*/ 785444 h 949068"/>
                  <a:gd name="connsiteX10" fmla="*/ 698706 w 852959"/>
                  <a:gd name="connsiteY10" fmla="*/ 710119 h 949068"/>
                  <a:gd name="connsiteX11" fmla="*/ 794935 w 852959"/>
                  <a:gd name="connsiteY11" fmla="*/ 420353 h 949068"/>
                  <a:gd name="connsiteX12" fmla="*/ 398488 w 852959"/>
                  <a:gd name="connsiteY12" fmla="*/ 9010 h 949068"/>
                  <a:gd name="connsiteX13" fmla="*/ 405456 w 852959"/>
                  <a:gd name="connsiteY13" fmla="*/ 648850 h 949068"/>
                  <a:gd name="connsiteX14" fmla="*/ 327849 w 852959"/>
                  <a:gd name="connsiteY14" fmla="*/ 610647 h 949068"/>
                  <a:gd name="connsiteX15" fmla="*/ 405456 w 852959"/>
                  <a:gd name="connsiteY15" fmla="*/ 526072 h 949068"/>
                  <a:gd name="connsiteX16" fmla="*/ 466845 w 852959"/>
                  <a:gd name="connsiteY16" fmla="*/ 623382 h 949068"/>
                  <a:gd name="connsiteX17" fmla="*/ 405456 w 852959"/>
                  <a:gd name="connsiteY17" fmla="*/ 648850 h 949068"/>
                  <a:gd name="connsiteX18" fmla="*/ 535322 w 852959"/>
                  <a:gd name="connsiteY18" fmla="*/ 465764 h 949068"/>
                  <a:gd name="connsiteX19" fmla="*/ 405456 w 852959"/>
                  <a:gd name="connsiteY19" fmla="*/ 420593 h 949068"/>
                  <a:gd name="connsiteX20" fmla="*/ 268742 w 852959"/>
                  <a:gd name="connsiteY20" fmla="*/ 476216 h 949068"/>
                  <a:gd name="connsiteX21" fmla="*/ 264057 w 852959"/>
                  <a:gd name="connsiteY21" fmla="*/ 412424 h 949068"/>
                  <a:gd name="connsiteX22" fmla="*/ 397287 w 852959"/>
                  <a:gd name="connsiteY22" fmla="*/ 178281 h 949068"/>
                  <a:gd name="connsiteX23" fmla="*/ 537485 w 852959"/>
                  <a:gd name="connsiteY23" fmla="*/ 420473 h 949068"/>
                  <a:gd name="connsiteX24" fmla="*/ 535322 w 852959"/>
                  <a:gd name="connsiteY24" fmla="*/ 465764 h 94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2959" h="949068">
                    <a:moveTo>
                      <a:pt x="398488" y="9010"/>
                    </a:moveTo>
                    <a:cubicBezTo>
                      <a:pt x="165546" y="9010"/>
                      <a:pt x="9010" y="175878"/>
                      <a:pt x="9010" y="412304"/>
                    </a:cubicBezTo>
                    <a:cubicBezTo>
                      <a:pt x="9010" y="685852"/>
                      <a:pt x="171313" y="822566"/>
                      <a:pt x="405456" y="822566"/>
                    </a:cubicBezTo>
                    <a:cubicBezTo>
                      <a:pt x="436691" y="822566"/>
                      <a:pt x="468047" y="820283"/>
                      <a:pt x="495918" y="815598"/>
                    </a:cubicBezTo>
                    <a:cubicBezTo>
                      <a:pt x="521387" y="883955"/>
                      <a:pt x="580493" y="944263"/>
                      <a:pt x="675520" y="944263"/>
                    </a:cubicBezTo>
                    <a:cubicBezTo>
                      <a:pt x="791451" y="944263"/>
                      <a:pt x="849356" y="861970"/>
                      <a:pt x="849356" y="758774"/>
                    </a:cubicBezTo>
                    <a:lnTo>
                      <a:pt x="849356" y="699668"/>
                    </a:lnTo>
                    <a:lnTo>
                      <a:pt x="772830" y="699668"/>
                    </a:lnTo>
                    <a:lnTo>
                      <a:pt x="772830" y="733306"/>
                    </a:lnTo>
                    <a:cubicBezTo>
                      <a:pt x="772830" y="753008"/>
                      <a:pt x="770547" y="785444"/>
                      <a:pt x="749644" y="785444"/>
                    </a:cubicBezTo>
                    <a:cubicBezTo>
                      <a:pt x="720691" y="785444"/>
                      <a:pt x="707957" y="746040"/>
                      <a:pt x="698706" y="710119"/>
                    </a:cubicBezTo>
                    <a:cubicBezTo>
                      <a:pt x="762498" y="640561"/>
                      <a:pt x="794935" y="542050"/>
                      <a:pt x="794935" y="420353"/>
                    </a:cubicBezTo>
                    <a:cubicBezTo>
                      <a:pt x="794935" y="173595"/>
                      <a:pt x="672036" y="9010"/>
                      <a:pt x="398488" y="9010"/>
                    </a:cubicBezTo>
                    <a:close/>
                    <a:moveTo>
                      <a:pt x="405456" y="648850"/>
                    </a:moveTo>
                    <a:cubicBezTo>
                      <a:pt x="377585" y="648850"/>
                      <a:pt x="351035" y="636116"/>
                      <a:pt x="327849" y="610647"/>
                    </a:cubicBezTo>
                    <a:cubicBezTo>
                      <a:pt x="344067" y="564275"/>
                      <a:pt x="367253" y="526072"/>
                      <a:pt x="405456" y="526072"/>
                    </a:cubicBezTo>
                    <a:cubicBezTo>
                      <a:pt x="444861" y="526072"/>
                      <a:pt x="458796" y="565477"/>
                      <a:pt x="466845" y="623382"/>
                    </a:cubicBezTo>
                    <a:cubicBezTo>
                      <a:pt x="448345" y="639600"/>
                      <a:pt x="427561" y="648850"/>
                      <a:pt x="405456" y="648850"/>
                    </a:cubicBezTo>
                    <a:close/>
                    <a:moveTo>
                      <a:pt x="535322" y="465764"/>
                    </a:moveTo>
                    <a:cubicBezTo>
                      <a:pt x="498201" y="439094"/>
                      <a:pt x="455312" y="420593"/>
                      <a:pt x="405456" y="420593"/>
                    </a:cubicBezTo>
                    <a:cubicBezTo>
                      <a:pt x="337099" y="420593"/>
                      <a:pt x="295292" y="448465"/>
                      <a:pt x="268742" y="476216"/>
                    </a:cubicBezTo>
                    <a:cubicBezTo>
                      <a:pt x="265258" y="456514"/>
                      <a:pt x="264057" y="435610"/>
                      <a:pt x="264057" y="412424"/>
                    </a:cubicBezTo>
                    <a:cubicBezTo>
                      <a:pt x="264057" y="276792"/>
                      <a:pt x="327849" y="177199"/>
                      <a:pt x="397287" y="178281"/>
                    </a:cubicBezTo>
                    <a:cubicBezTo>
                      <a:pt x="483064" y="178281"/>
                      <a:pt x="537485" y="287243"/>
                      <a:pt x="537485" y="420473"/>
                    </a:cubicBezTo>
                    <a:cubicBezTo>
                      <a:pt x="537605" y="436692"/>
                      <a:pt x="536404" y="451829"/>
                      <a:pt x="535322" y="465764"/>
                    </a:cubicBezTo>
                    <a:close/>
                  </a:path>
                </a:pathLst>
              </a:custGeom>
              <a:solidFill>
                <a:schemeClr val="accent1"/>
              </a:solidFill>
              <a:ln w="9525"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A32BF9BC-6140-4908-AC5F-BC939363F8E6}"/>
                </a:ext>
              </a:extLst>
            </p:cNvPr>
            <p:cNvGrpSpPr/>
            <p:nvPr/>
          </p:nvGrpSpPr>
          <p:grpSpPr>
            <a:xfrm>
              <a:off x="4815711" y="3869404"/>
              <a:ext cx="1851789" cy="2230896"/>
              <a:chOff x="4815711" y="3869404"/>
              <a:chExt cx="1525717" cy="1838069"/>
            </a:xfrm>
            <a:solidFill>
              <a:schemeClr val="accent1"/>
            </a:solidFill>
          </p:grpSpPr>
          <p:sp>
            <p:nvSpPr>
              <p:cNvPr id="8" name="Freeform: Shape 7">
                <a:extLst>
                  <a:ext uri="{FF2B5EF4-FFF2-40B4-BE49-F238E27FC236}">
                    <a16:creationId xmlns:a16="http://schemas.microsoft.com/office/drawing/2014/main" id="{859325CD-824E-4021-A34C-1D981FF35F10}"/>
                  </a:ext>
                </a:extLst>
              </p:cNvPr>
              <p:cNvSpPr/>
              <p:nvPr/>
            </p:nvSpPr>
            <p:spPr bwMode="ltGray">
              <a:xfrm>
                <a:off x="5499160" y="4433680"/>
                <a:ext cx="144162" cy="240270"/>
              </a:xfrm>
              <a:custGeom>
                <a:avLst/>
                <a:gdLst>
                  <a:gd name="connsiteX0" fmla="*/ 9010 w 144162"/>
                  <a:gd name="connsiteY0" fmla="*/ 233663 h 240270"/>
                  <a:gd name="connsiteX1" fmla="*/ 145244 w 144162"/>
                  <a:gd name="connsiteY1" fmla="*/ 233663 h 240270"/>
                  <a:gd name="connsiteX2" fmla="*/ 76646 w 144162"/>
                  <a:gd name="connsiteY2" fmla="*/ 9010 h 240270"/>
                </a:gdLst>
                <a:ahLst/>
                <a:cxnLst>
                  <a:cxn ang="0">
                    <a:pos x="connsiteX0" y="connsiteY0"/>
                  </a:cxn>
                  <a:cxn ang="0">
                    <a:pos x="connsiteX1" y="connsiteY1"/>
                  </a:cxn>
                  <a:cxn ang="0">
                    <a:pos x="connsiteX2" y="connsiteY2"/>
                  </a:cxn>
                </a:cxnLst>
                <a:rect l="l" t="t" r="r" b="b"/>
                <a:pathLst>
                  <a:path w="144162" h="240270">
                    <a:moveTo>
                      <a:pt x="9010" y="233663"/>
                    </a:moveTo>
                    <a:lnTo>
                      <a:pt x="145244" y="233663"/>
                    </a:lnTo>
                    <a:lnTo>
                      <a:pt x="76646" y="9010"/>
                    </a:ln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807A2BE-B841-4095-BA99-A6502383526F}"/>
                  </a:ext>
                </a:extLst>
              </p:cNvPr>
              <p:cNvSpPr/>
              <p:nvPr/>
            </p:nvSpPr>
            <p:spPr bwMode="ltGray">
              <a:xfrm>
                <a:off x="4815711" y="3869404"/>
                <a:ext cx="1525717" cy="1838069"/>
              </a:xfrm>
              <a:custGeom>
                <a:avLst/>
                <a:gdLst>
                  <a:gd name="connsiteX0" fmla="*/ 1201352 w 1525716"/>
                  <a:gd name="connsiteY0" fmla="*/ 9010 h 1838069"/>
                  <a:gd name="connsiteX1" fmla="*/ 333255 w 1525716"/>
                  <a:gd name="connsiteY1" fmla="*/ 9010 h 1838069"/>
                  <a:gd name="connsiteX2" fmla="*/ 9010 w 1525716"/>
                  <a:gd name="connsiteY2" fmla="*/ 333375 h 1838069"/>
                  <a:gd name="connsiteX3" fmla="*/ 9010 w 1525716"/>
                  <a:gd name="connsiteY3" fmla="*/ 1201473 h 1838069"/>
                  <a:gd name="connsiteX4" fmla="*/ 333255 w 1525716"/>
                  <a:gd name="connsiteY4" fmla="*/ 1525838 h 1838069"/>
                  <a:gd name="connsiteX5" fmla="*/ 765141 w 1525716"/>
                  <a:gd name="connsiteY5" fmla="*/ 1525838 h 1838069"/>
                  <a:gd name="connsiteX6" fmla="*/ 950269 w 1525716"/>
                  <a:gd name="connsiteY6" fmla="*/ 1674445 h 1838069"/>
                  <a:gd name="connsiteX7" fmla="*/ 1145489 w 1525716"/>
                  <a:gd name="connsiteY7" fmla="*/ 1831222 h 1838069"/>
                  <a:gd name="connsiteX8" fmla="*/ 1145489 w 1525716"/>
                  <a:gd name="connsiteY8" fmla="*/ 1580980 h 1838069"/>
                  <a:gd name="connsiteX9" fmla="*/ 1145489 w 1525716"/>
                  <a:gd name="connsiteY9" fmla="*/ 1525718 h 1838069"/>
                  <a:gd name="connsiteX10" fmla="*/ 1201352 w 1525716"/>
                  <a:gd name="connsiteY10" fmla="*/ 1525718 h 1838069"/>
                  <a:gd name="connsiteX11" fmla="*/ 1525717 w 1525716"/>
                  <a:gd name="connsiteY11" fmla="*/ 1201352 h 1838069"/>
                  <a:gd name="connsiteX12" fmla="*/ 1525717 w 1525716"/>
                  <a:gd name="connsiteY12" fmla="*/ 333375 h 1838069"/>
                  <a:gd name="connsiteX13" fmla="*/ 1201352 w 1525716"/>
                  <a:gd name="connsiteY13" fmla="*/ 9010 h 1838069"/>
                  <a:gd name="connsiteX14" fmla="*/ 1207359 w 1525716"/>
                  <a:gd name="connsiteY14" fmla="*/ 1129752 h 1838069"/>
                  <a:gd name="connsiteX15" fmla="*/ 790250 w 1525716"/>
                  <a:gd name="connsiteY15" fmla="*/ 1129752 h 1838069"/>
                  <a:gd name="connsiteX16" fmla="*/ 790250 w 1525716"/>
                  <a:gd name="connsiteY16" fmla="*/ 993518 h 1838069"/>
                  <a:gd name="connsiteX17" fmla="*/ 889121 w 1525716"/>
                  <a:gd name="connsiteY17" fmla="*/ 993518 h 1838069"/>
                  <a:gd name="connsiteX18" fmla="*/ 867256 w 1525716"/>
                  <a:gd name="connsiteY18" fmla="*/ 922759 h 1838069"/>
                  <a:gd name="connsiteX19" fmla="*/ 654016 w 1525716"/>
                  <a:gd name="connsiteY19" fmla="*/ 922759 h 1838069"/>
                  <a:gd name="connsiteX20" fmla="*/ 632152 w 1525716"/>
                  <a:gd name="connsiteY20" fmla="*/ 993518 h 1838069"/>
                  <a:gd name="connsiteX21" fmla="*/ 713243 w 1525716"/>
                  <a:gd name="connsiteY21" fmla="*/ 993518 h 1838069"/>
                  <a:gd name="connsiteX22" fmla="*/ 713243 w 1525716"/>
                  <a:gd name="connsiteY22" fmla="*/ 1129752 h 1838069"/>
                  <a:gd name="connsiteX23" fmla="*/ 382511 w 1525716"/>
                  <a:gd name="connsiteY23" fmla="*/ 1129752 h 1838069"/>
                  <a:gd name="connsiteX24" fmla="*/ 382511 w 1525716"/>
                  <a:gd name="connsiteY24" fmla="*/ 993518 h 1838069"/>
                  <a:gd name="connsiteX25" fmla="*/ 453270 w 1525716"/>
                  <a:gd name="connsiteY25" fmla="*/ 993518 h 1838069"/>
                  <a:gd name="connsiteX26" fmla="*/ 593708 w 1525716"/>
                  <a:gd name="connsiteY26" fmla="*/ 536884 h 1838069"/>
                  <a:gd name="connsiteX27" fmla="*/ 551060 w 1525716"/>
                  <a:gd name="connsiteY27" fmla="*/ 536884 h 1838069"/>
                  <a:gd name="connsiteX28" fmla="*/ 551060 w 1525716"/>
                  <a:gd name="connsiteY28" fmla="*/ 402693 h 1838069"/>
                  <a:gd name="connsiteX29" fmla="*/ 950510 w 1525716"/>
                  <a:gd name="connsiteY29" fmla="*/ 402693 h 1838069"/>
                  <a:gd name="connsiteX30" fmla="*/ 1134677 w 1525716"/>
                  <a:gd name="connsiteY30" fmla="*/ 993518 h 1838069"/>
                  <a:gd name="connsiteX31" fmla="*/ 1207479 w 1525716"/>
                  <a:gd name="connsiteY31" fmla="*/ 993518 h 1838069"/>
                  <a:gd name="connsiteX32" fmla="*/ 1207479 w 1525716"/>
                  <a:gd name="connsiteY32" fmla="*/ 1129752 h 18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5716" h="1838069">
                    <a:moveTo>
                      <a:pt x="1201352" y="9010"/>
                    </a:moveTo>
                    <a:lnTo>
                      <a:pt x="333255" y="9010"/>
                    </a:lnTo>
                    <a:cubicBezTo>
                      <a:pt x="154254" y="9010"/>
                      <a:pt x="9010" y="154254"/>
                      <a:pt x="9010" y="333375"/>
                    </a:cubicBezTo>
                    <a:lnTo>
                      <a:pt x="9010" y="1201473"/>
                    </a:lnTo>
                    <a:cubicBezTo>
                      <a:pt x="9010" y="1380714"/>
                      <a:pt x="154254" y="1525838"/>
                      <a:pt x="333255" y="1525838"/>
                    </a:cubicBezTo>
                    <a:lnTo>
                      <a:pt x="765141" y="1525838"/>
                    </a:lnTo>
                    <a:lnTo>
                      <a:pt x="950269" y="1674445"/>
                    </a:lnTo>
                    <a:lnTo>
                      <a:pt x="1145489" y="1831222"/>
                    </a:lnTo>
                    <a:lnTo>
                      <a:pt x="1145489" y="1580980"/>
                    </a:lnTo>
                    <a:lnTo>
                      <a:pt x="1145489" y="1525718"/>
                    </a:lnTo>
                    <a:lnTo>
                      <a:pt x="1201352" y="1525718"/>
                    </a:lnTo>
                    <a:cubicBezTo>
                      <a:pt x="1380474" y="1525718"/>
                      <a:pt x="1525717" y="1380594"/>
                      <a:pt x="1525717" y="1201352"/>
                    </a:cubicBezTo>
                    <a:lnTo>
                      <a:pt x="1525717" y="333375"/>
                    </a:lnTo>
                    <a:cubicBezTo>
                      <a:pt x="1525837" y="154254"/>
                      <a:pt x="1380594" y="9010"/>
                      <a:pt x="1201352" y="9010"/>
                    </a:cubicBezTo>
                    <a:close/>
                    <a:moveTo>
                      <a:pt x="1207359" y="1129752"/>
                    </a:moveTo>
                    <a:lnTo>
                      <a:pt x="790250" y="1129752"/>
                    </a:lnTo>
                    <a:lnTo>
                      <a:pt x="790250" y="993518"/>
                    </a:lnTo>
                    <a:lnTo>
                      <a:pt x="889121" y="993518"/>
                    </a:lnTo>
                    <a:lnTo>
                      <a:pt x="867256" y="922759"/>
                    </a:lnTo>
                    <a:lnTo>
                      <a:pt x="654016" y="922759"/>
                    </a:lnTo>
                    <a:lnTo>
                      <a:pt x="632152" y="993518"/>
                    </a:lnTo>
                    <a:lnTo>
                      <a:pt x="713243" y="993518"/>
                    </a:lnTo>
                    <a:lnTo>
                      <a:pt x="713243" y="1129752"/>
                    </a:lnTo>
                    <a:lnTo>
                      <a:pt x="382511" y="1129752"/>
                    </a:lnTo>
                    <a:lnTo>
                      <a:pt x="382511" y="993518"/>
                    </a:lnTo>
                    <a:lnTo>
                      <a:pt x="453270" y="993518"/>
                    </a:lnTo>
                    <a:lnTo>
                      <a:pt x="593708" y="536884"/>
                    </a:lnTo>
                    <a:lnTo>
                      <a:pt x="551060" y="536884"/>
                    </a:lnTo>
                    <a:lnTo>
                      <a:pt x="551060" y="402693"/>
                    </a:lnTo>
                    <a:lnTo>
                      <a:pt x="950510" y="402693"/>
                    </a:lnTo>
                    <a:lnTo>
                      <a:pt x="1134677" y="993518"/>
                    </a:lnTo>
                    <a:lnTo>
                      <a:pt x="1207479" y="993518"/>
                    </a:lnTo>
                    <a:lnTo>
                      <a:pt x="1207479" y="1129752"/>
                    </a:lnTo>
                    <a:close/>
                  </a:path>
                </a:pathLst>
              </a:custGeom>
              <a:solidFill>
                <a:schemeClr val="accent2"/>
              </a:solidFill>
              <a:ln w="9525" cap="flat">
                <a:noFill/>
                <a:prstDash val="solid"/>
                <a:miter/>
              </a:ln>
            </p:spPr>
            <p:txBody>
              <a:bodyPr rtlCol="0" anchor="ctr"/>
              <a:lstStyle/>
              <a:p>
                <a:endParaRPr lang="en-US"/>
              </a:p>
            </p:txBody>
          </p:sp>
        </p:grpSp>
      </p:grpSp>
      <p:sp>
        <p:nvSpPr>
          <p:cNvPr id="3" name="Footer Placeholder 2">
            <a:extLst>
              <a:ext uri="{FF2B5EF4-FFF2-40B4-BE49-F238E27FC236}">
                <a16:creationId xmlns:a16="http://schemas.microsoft.com/office/drawing/2014/main" id="{AE4CD5CF-9C64-42B9-AF58-29BF327708DF}"/>
              </a:ext>
            </a:extLst>
          </p:cNvPr>
          <p:cNvSpPr>
            <a:spLocks noGrp="1"/>
          </p:cNvSpPr>
          <p:nvPr>
            <p:ph type="ftr" sz="quarter" idx="10"/>
          </p:nvPr>
        </p:nvSpPr>
        <p:spPr/>
        <p:txBody>
          <a:bodyPr/>
          <a:lstStyle/>
          <a:p>
            <a:r>
              <a:rPr lang="en-US" altLang="en-US"/>
              <a:t>&lt;title&gt;, &lt;date&gt; | Manatt, Phelps &amp; Phillips, LLP</a:t>
            </a:r>
          </a:p>
        </p:txBody>
      </p:sp>
    </p:spTree>
    <p:extLst>
      <p:ext uri="{BB962C8B-B14F-4D97-AF65-F5344CB8AC3E}">
        <p14:creationId xmlns:p14="http://schemas.microsoft.com/office/powerpoint/2010/main" val="1804256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DE6D-696B-4B6E-9584-AE0C94B90476}"/>
              </a:ext>
            </a:extLst>
          </p:cNvPr>
          <p:cNvSpPr>
            <a:spLocks noGrp="1"/>
          </p:cNvSpPr>
          <p:nvPr>
            <p:ph type="title"/>
          </p:nvPr>
        </p:nvSpPr>
        <p:spPr/>
        <p:txBody>
          <a:bodyPr/>
          <a:lstStyle/>
          <a:p>
            <a:r>
              <a:rPr lang="en-US"/>
              <a:t>Click to edit Master title style</a:t>
            </a:r>
          </a:p>
        </p:txBody>
      </p:sp>
      <p:sp>
        <p:nvSpPr>
          <p:cNvPr id="4" name="Rectangle 3">
            <a:extLst>
              <a:ext uri="{FF2B5EF4-FFF2-40B4-BE49-F238E27FC236}">
                <a16:creationId xmlns:a16="http://schemas.microsoft.com/office/drawing/2014/main" id="{B9A8E18F-1967-4573-8465-ABA546D1F5AB}"/>
              </a:ext>
            </a:extLst>
          </p:cNvPr>
          <p:cNvSpPr/>
          <p:nvPr userDrawn="1"/>
        </p:nvSpPr>
        <p:spPr bwMode="invGray">
          <a:xfrm>
            <a:off x="457199" y="1368552"/>
            <a:ext cx="1423101" cy="5486400"/>
          </a:xfrm>
          <a:prstGeom prst="rect">
            <a:avLst/>
          </a:prstGeom>
          <a:solidFill>
            <a:schemeClr val="accent1"/>
          </a:solidFill>
          <a:ln>
            <a:noFill/>
          </a:ln>
          <a:effectLst/>
        </p:spPr>
        <p:txBody>
          <a:bodyPr lIns="91440" tIns="91440" rIns="91440" bIns="91440" rtlCol="0" anchor="ctr" anchorCtr="0">
            <a:noAutofit/>
          </a:bodyPr>
          <a:lstStyle/>
          <a:p>
            <a:pPr algn="ctr" eaLnBrk="1" hangingPunct="1"/>
            <a:endParaRPr lang="en-US" sz="1600" b="1">
              <a:solidFill>
                <a:srgbClr val="FFFFFF"/>
              </a:solidFill>
              <a:latin typeface="Calibri"/>
            </a:endParaRPr>
          </a:p>
        </p:txBody>
      </p:sp>
      <p:sp>
        <p:nvSpPr>
          <p:cNvPr id="5" name="Text Placeholder 4">
            <a:extLst>
              <a:ext uri="{FF2B5EF4-FFF2-40B4-BE49-F238E27FC236}">
                <a16:creationId xmlns:a16="http://schemas.microsoft.com/office/drawing/2014/main" id="{C6A5E6A8-1BFE-4D45-B011-4FB9F6D8F7DA}"/>
              </a:ext>
            </a:extLst>
          </p:cNvPr>
          <p:cNvSpPr>
            <a:spLocks noGrp="1"/>
          </p:cNvSpPr>
          <p:nvPr>
            <p:ph type="body" sz="quarter" idx="11"/>
          </p:nvPr>
        </p:nvSpPr>
        <p:spPr>
          <a:xfrm>
            <a:off x="1337562" y="1368552"/>
            <a:ext cx="12026902" cy="5486400"/>
          </a:xfrm>
        </p:spPr>
        <p:txBody>
          <a:bodyPr anchor="ctr" anchorCtr="0">
            <a:normAutofit/>
          </a:bodyPr>
          <a:lstStyle>
            <a:lvl1pPr marL="628680" indent="-628680">
              <a:spcBef>
                <a:spcPts val="2400"/>
              </a:spcBef>
              <a:spcAft>
                <a:spcPct val="0"/>
              </a:spcAft>
              <a:buClr>
                <a:schemeClr val="bg1"/>
              </a:buClr>
              <a:buFont typeface="Wingdings" pitchFamily="2" charset="2"/>
              <a:buChar char="n"/>
              <a:defRPr sz="2800" b="1" baseline="0">
                <a:solidFill>
                  <a:schemeClr val="accent1"/>
                </a:solidFill>
              </a:defRPr>
            </a:lvl1pPr>
            <a:lvl2pPr marL="1085901" indent="-296877">
              <a:spcBef>
                <a:spcPts val="600"/>
              </a:spcBef>
              <a:spcAft>
                <a:spcPct val="0"/>
              </a:spcAft>
              <a:buClrTx/>
              <a:buFont typeface="Calibri" panose="020F0502020204030204" pitchFamily="34" charset="0"/>
              <a:buChar char="–"/>
              <a:defRPr sz="2600" b="0" baseline="0">
                <a:solidFill>
                  <a:schemeClr val="tx1"/>
                </a:solidFill>
              </a:defRPr>
            </a:lvl2pPr>
          </a:lstStyle>
          <a:p>
            <a:pPr lvl="0"/>
            <a:r>
              <a:rPr lang="en-US"/>
              <a:t>Click to edit Master text styles</a:t>
            </a:r>
          </a:p>
          <a:p>
            <a:pPr lvl="1"/>
            <a:r>
              <a:rPr lang="en-US"/>
              <a:t>Second level</a:t>
            </a:r>
          </a:p>
        </p:txBody>
      </p:sp>
      <p:sp>
        <p:nvSpPr>
          <p:cNvPr id="3" name="Footer Placeholder 2">
            <a:extLst>
              <a:ext uri="{FF2B5EF4-FFF2-40B4-BE49-F238E27FC236}">
                <a16:creationId xmlns:a16="http://schemas.microsoft.com/office/drawing/2014/main" id="{DDB75F41-B6D0-421F-8CC0-C98DD90066D5}"/>
              </a:ext>
            </a:extLst>
          </p:cNvPr>
          <p:cNvSpPr>
            <a:spLocks noGrp="1"/>
          </p:cNvSpPr>
          <p:nvPr>
            <p:ph type="ftr" sz="quarter" idx="10"/>
          </p:nvPr>
        </p:nvSpPr>
        <p:spPr/>
        <p:txBody>
          <a:body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23216598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7BB4C9-BF70-4246-AB15-7376E12C0302}"/>
              </a:ext>
            </a:extLst>
          </p:cNvPr>
          <p:cNvSpPr/>
          <p:nvPr userDrawn="1"/>
        </p:nvSpPr>
        <p:spPr bwMode="gray">
          <a:xfrm>
            <a:off x="0" y="0"/>
            <a:ext cx="13817600" cy="1219200"/>
          </a:xfrm>
          <a:prstGeom prst="rect">
            <a:avLst/>
          </a:prstGeom>
          <a:solidFill>
            <a:schemeClr val="bg1"/>
          </a:solidFill>
          <a:ln>
            <a:noFill/>
          </a:ln>
          <a:effectLst/>
        </p:spPr>
        <p:txBody>
          <a:bodyPr lIns="182880" tIns="91440" rIns="182880" bIns="91440" rtlCol="0" anchor="ctr" anchorCtr="0">
            <a:noAutofit/>
          </a:bodyPr>
          <a:lstStyle/>
          <a:p>
            <a:pPr algn="ctr" eaLnBrk="1" hangingPunct="1"/>
            <a:endParaRPr lang="en-US" sz="2000" b="1">
              <a:solidFill>
                <a:schemeClr val="bg1"/>
              </a:solidFill>
              <a:latin typeface="+mn-lt"/>
            </a:endParaRPr>
          </a:p>
        </p:txBody>
      </p:sp>
      <p:sp>
        <p:nvSpPr>
          <p:cNvPr id="6" name="Title 1">
            <a:extLst>
              <a:ext uri="{FF2B5EF4-FFF2-40B4-BE49-F238E27FC236}">
                <a16:creationId xmlns:a16="http://schemas.microsoft.com/office/drawing/2014/main" id="{B50AE25B-982C-482F-8B27-506C0FC001D5}"/>
              </a:ext>
            </a:extLst>
          </p:cNvPr>
          <p:cNvSpPr>
            <a:spLocks noGrp="1"/>
          </p:cNvSpPr>
          <p:nvPr>
            <p:ph type="title"/>
          </p:nvPr>
        </p:nvSpPr>
        <p:spPr bwMode="ltGray">
          <a:xfrm>
            <a:off x="0" y="2548191"/>
            <a:ext cx="13817600" cy="1920240"/>
          </a:xfrm>
          <a:solidFill>
            <a:schemeClr val="accent1"/>
          </a:solidFill>
        </p:spPr>
        <p:txBody>
          <a:bodyPr lIns="457200" tIns="91440" rIns="457200" bIns="91440" anchor="ctr" anchorCtr="1">
            <a:normAutofit/>
          </a:bodyPr>
          <a:lstStyle>
            <a:lvl1pPr algn="ctr">
              <a:defRPr sz="4400" b="0" cap="none" baseline="0">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lvl1pPr>
              <a:defRPr/>
            </a:lvl1pPr>
          </a:lstStyle>
          <a:p>
            <a:r>
              <a:rPr lang="en-US" altLang="en-US"/>
              <a:t> </a:t>
            </a:r>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2888174389"/>
      </p:ext>
    </p:extLst>
  </p:cSld>
  <p:clrMapOvr>
    <a:masterClrMapping/>
  </p:clrMapOvr>
  <p:transition/>
  <p:extLst>
    <p:ext uri="{DCECCB84-F9BA-43D5-87BE-67443E8EF086}">
      <p15:sldGuideLst xmlns:p15="http://schemas.microsoft.com/office/powerpoint/2012/main">
        <p15:guide id="1" orient="horz" pos="2448" userDrawn="1">
          <p15:clr>
            <a:srgbClr val="FBAE40"/>
          </p15:clr>
        </p15:guide>
        <p15:guide id="2" pos="43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Sour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E1CC7A48-6C35-4BB1-B04B-4D432CCD2F5B}"/>
              </a:ext>
            </a:extLst>
          </p:cNvPr>
          <p:cNvSpPr>
            <a:spLocks noGrp="1"/>
          </p:cNvSpPr>
          <p:nvPr>
            <p:ph sz="quarter" idx="14"/>
          </p:nvPr>
        </p:nvSpPr>
        <p:spPr>
          <a:xfrm>
            <a:off x="453136" y="1371600"/>
            <a:ext cx="12911328"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A6B68620-40D4-433B-9E73-2E7FBE9529EC}"/>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ct val="0"/>
              </a:spcAft>
              <a:buNone/>
              <a:defRPr sz="1200" i="0"/>
            </a:lvl1pPr>
          </a:lstStyle>
          <a:p>
            <a:pPr lvl="0"/>
            <a:r>
              <a:rPr lang="en-US"/>
              <a:t>Source:</a:t>
            </a:r>
          </a:p>
        </p:txBody>
      </p:sp>
      <p:sp>
        <p:nvSpPr>
          <p:cNvPr id="4" name="Footer Placeholder 3"/>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21585747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k Blue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3136" y="1368552"/>
            <a:ext cx="12911328" cy="914401"/>
          </a:xfrm>
          <a:solidFill>
            <a:schemeClr val="accent1"/>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BD15426-3904-4990-A1EF-4EFB1A2B24B7}"/>
              </a:ext>
            </a:extLst>
          </p:cNvPr>
          <p:cNvSpPr>
            <a:spLocks noGrp="1"/>
          </p:cNvSpPr>
          <p:nvPr>
            <p:ph sz="quarter" idx="15"/>
          </p:nvPr>
        </p:nvSpPr>
        <p:spPr>
          <a:xfrm>
            <a:off x="453136" y="2282953"/>
            <a:ext cx="12911328" cy="4575047"/>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B1C4B7B8-E5E2-435A-AB6B-D2BA2B5649C2}"/>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ct val="0"/>
              </a:spcAft>
              <a:buNone/>
              <a:defRPr sz="1200"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10403828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57708" y="1368552"/>
            <a:ext cx="12911328" cy="914401"/>
          </a:xfrm>
          <a:solidFill>
            <a:schemeClr val="accent2"/>
          </a:solidFill>
        </p:spPr>
        <p:txBody>
          <a:bodyPr bIns="0" anchor="ctr" anchorCtr="0">
            <a:normAutofit/>
          </a:bodyPr>
          <a:lstStyle>
            <a:lvl1pPr marL="0" indent="0" algn="ctr">
              <a:buNone/>
              <a:defRPr b="1">
                <a:solidFill>
                  <a:schemeClr val="bg1"/>
                </a:solidFill>
              </a:defRPr>
            </a:lvl1pPr>
            <a:lvl2pPr marL="285763" indent="0" algn="ctr">
              <a:buNone/>
              <a:defRPr b="1">
                <a:solidFill>
                  <a:schemeClr val="bg1"/>
                </a:solidFill>
              </a:defRPr>
            </a:lvl2pPr>
            <a:lvl3pPr marL="571527" indent="0" algn="ctr">
              <a:buNone/>
              <a:defRPr b="1">
                <a:solidFill>
                  <a:schemeClr val="bg1"/>
                </a:solidFill>
              </a:defRPr>
            </a:lvl3pPr>
            <a:lvl4pPr marL="800137" indent="0" algn="ctr">
              <a:buNone/>
              <a:defRPr b="1">
                <a:solidFill>
                  <a:schemeClr val="bg1"/>
                </a:solidFill>
              </a:defRPr>
            </a:lvl4pPr>
            <a:lvl5pPr marL="1085901"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9117411C-0744-491C-8A6F-F5EF10569A0C}"/>
              </a:ext>
            </a:extLst>
          </p:cNvPr>
          <p:cNvSpPr>
            <a:spLocks noGrp="1"/>
          </p:cNvSpPr>
          <p:nvPr>
            <p:ph sz="quarter" idx="15"/>
          </p:nvPr>
        </p:nvSpPr>
        <p:spPr>
          <a:xfrm>
            <a:off x="453136" y="2282953"/>
            <a:ext cx="12911328" cy="4575047"/>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E531C8C-6EEB-4B96-AE51-C07EB0CF111A}"/>
              </a:ext>
            </a:extLst>
          </p:cNvPr>
          <p:cNvSpPr>
            <a:spLocks noGrp="1"/>
          </p:cNvSpPr>
          <p:nvPr>
            <p:ph type="body" sz="quarter" idx="13" hasCustomPrompt="1"/>
          </p:nvPr>
        </p:nvSpPr>
        <p:spPr bwMode="gray">
          <a:xfrm>
            <a:off x="453136" y="6566510"/>
            <a:ext cx="12911328" cy="291490"/>
          </a:xfrm>
          <a:solidFill>
            <a:schemeClr val="accent6"/>
          </a:solidFill>
        </p:spPr>
        <p:txBody>
          <a:bodyPr tIns="54864" anchor="b" anchorCtr="0">
            <a:spAutoFit/>
          </a:bodyPr>
          <a:lstStyle>
            <a:lvl1pPr marL="0" indent="0">
              <a:spcBef>
                <a:spcPts val="300"/>
              </a:spcBef>
              <a:spcAft>
                <a:spcPct val="0"/>
              </a:spcAft>
              <a:buNone/>
              <a:defRPr sz="1200"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392326031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5E51AA-A7BA-4C1D-BE15-4DD5D7973B4B}"/>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01DCAFDD-E82F-4CC4-AEF4-F31DEDCB5034}"/>
              </a:ext>
            </a:extLst>
          </p:cNvPr>
          <p:cNvSpPr>
            <a:spLocks noGrp="1"/>
          </p:cNvSpPr>
          <p:nvPr>
            <p:ph sz="quarter" idx="11"/>
          </p:nvPr>
        </p:nvSpPr>
        <p:spPr>
          <a:xfrm>
            <a:off x="457200" y="1371600"/>
            <a:ext cx="630936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E261297-BE6D-4528-AFA4-8CDCFF7F7C13}"/>
              </a:ext>
            </a:extLst>
          </p:cNvPr>
          <p:cNvSpPr>
            <a:spLocks noGrp="1"/>
          </p:cNvSpPr>
          <p:nvPr>
            <p:ph sz="quarter" idx="12"/>
          </p:nvPr>
        </p:nvSpPr>
        <p:spPr>
          <a:xfrm>
            <a:off x="7051040" y="1371600"/>
            <a:ext cx="630936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6954758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mparison_fi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5300-EABB-40F7-B105-90110BE4A769}"/>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bwMode="ltGray">
          <a:xfrm>
            <a:off x="453135" y="1368552"/>
            <a:ext cx="6309360" cy="725488"/>
          </a:xfrm>
          <a:solidFill>
            <a:schemeClr val="accent1"/>
          </a:solidFill>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10" name="Content Placeholder 9">
            <a:extLst>
              <a:ext uri="{FF2B5EF4-FFF2-40B4-BE49-F238E27FC236}">
                <a16:creationId xmlns:a16="http://schemas.microsoft.com/office/drawing/2014/main" id="{340B9852-CC6A-4009-AB44-E3EA5A1E619F}"/>
              </a:ext>
            </a:extLst>
          </p:cNvPr>
          <p:cNvSpPr>
            <a:spLocks noGrp="1"/>
          </p:cNvSpPr>
          <p:nvPr>
            <p:ph sz="quarter" idx="11"/>
          </p:nvPr>
        </p:nvSpPr>
        <p:spPr bwMode="ltGray">
          <a:xfrm>
            <a:off x="453135" y="2094040"/>
            <a:ext cx="6309360" cy="4760912"/>
          </a:xfrm>
          <a:solidFill>
            <a:schemeClr val="accent4"/>
          </a:solidFill>
        </p:spPr>
        <p:txBody>
          <a:bodyPr tIns="91440"/>
          <a:lstStyle>
            <a:lvl1pPr>
              <a:buClr>
                <a:schemeClr val="tx1"/>
              </a:buClr>
              <a:defRPr/>
            </a:lvl1pPr>
            <a:lvl2pPr>
              <a:buClrTx/>
              <a:defRPr/>
            </a:lvl2pPr>
            <a:lvl3pPr>
              <a:buClr>
                <a:schemeClr val="tx1"/>
              </a:buClr>
              <a:defRPr/>
            </a:lvl3pPr>
            <a:lvl4pPr>
              <a:buClrTx/>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ltGray">
          <a:xfrm>
            <a:off x="7055107" y="1368552"/>
            <a:ext cx="6309360" cy="725488"/>
          </a:xfrm>
          <a:solidFill>
            <a:schemeClr val="accent2"/>
          </a:solidFill>
        </p:spPr>
        <p:txBody>
          <a:bodyPr anchor="ctr" anchorCtr="0"/>
          <a:lstStyle>
            <a:lvl1pPr marL="0" indent="0" algn="ctr">
              <a:buNone/>
              <a:defRPr sz="2800" b="1">
                <a:solidFill>
                  <a:schemeClr val="bg1"/>
                </a:solidFill>
              </a:defRPr>
            </a:lvl1pPr>
            <a:lvl2pPr marL="628056" indent="0">
              <a:buNone/>
              <a:defRPr sz="2747" b="1"/>
            </a:lvl2pPr>
            <a:lvl3pPr marL="1256111" indent="0">
              <a:buNone/>
              <a:defRPr sz="2473" b="1"/>
            </a:lvl3pPr>
            <a:lvl4pPr marL="1884167" indent="0">
              <a:buNone/>
              <a:defRPr sz="2198" b="1"/>
            </a:lvl4pPr>
            <a:lvl5pPr marL="2512223" indent="0">
              <a:buNone/>
              <a:defRPr sz="2198" b="1"/>
            </a:lvl5pPr>
            <a:lvl6pPr marL="3140278" indent="0">
              <a:buNone/>
              <a:defRPr sz="2198" b="1"/>
            </a:lvl6pPr>
            <a:lvl7pPr marL="3768334" indent="0">
              <a:buNone/>
              <a:defRPr sz="2198" b="1"/>
            </a:lvl7pPr>
            <a:lvl8pPr marL="4396389" indent="0">
              <a:buNone/>
              <a:defRPr sz="2198" b="1"/>
            </a:lvl8pPr>
            <a:lvl9pPr marL="5024445" indent="0">
              <a:buNone/>
              <a:defRPr sz="2198" b="1"/>
            </a:lvl9pPr>
          </a:lstStyle>
          <a:p>
            <a:pPr lvl="0"/>
            <a:r>
              <a:rPr lang="en-US"/>
              <a:t>Edit Master text styles</a:t>
            </a:r>
          </a:p>
        </p:txBody>
      </p:sp>
      <p:sp>
        <p:nvSpPr>
          <p:cNvPr id="13" name="Content Placeholder 12">
            <a:extLst>
              <a:ext uri="{FF2B5EF4-FFF2-40B4-BE49-F238E27FC236}">
                <a16:creationId xmlns:a16="http://schemas.microsoft.com/office/drawing/2014/main" id="{812B8F26-DE75-4F9E-8993-5CDA16D48DD5}"/>
              </a:ext>
            </a:extLst>
          </p:cNvPr>
          <p:cNvSpPr>
            <a:spLocks noGrp="1"/>
          </p:cNvSpPr>
          <p:nvPr>
            <p:ph sz="quarter" idx="12"/>
          </p:nvPr>
        </p:nvSpPr>
        <p:spPr bwMode="ltGray">
          <a:xfrm>
            <a:off x="7055107" y="2094040"/>
            <a:ext cx="6309358" cy="4760912"/>
          </a:xfrm>
          <a:solidFill>
            <a:schemeClr val="accent5"/>
          </a:solidFill>
        </p:spPr>
        <p:txBody>
          <a:bodyPr tIns="91440"/>
          <a:lstStyle>
            <a:lvl1pPr>
              <a:buClr>
                <a:schemeClr val="tx1"/>
              </a:buClr>
              <a:defRPr/>
            </a:lvl1pPr>
            <a:lvl2pPr>
              <a:buClrTx/>
              <a:defRPr/>
            </a:lvl2pPr>
            <a:lvl3pPr>
              <a:buClr>
                <a:schemeClr val="tx1"/>
              </a:buClr>
              <a:defRPr/>
            </a:lvl3pPr>
            <a:lvl4pPr>
              <a:buClrTx/>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CA DDS Data Strategy to Support Program Monitoring </a:t>
            </a:r>
            <a:r>
              <a:rPr lang="en-US" altLang="en-US"/>
              <a:t>| Manatt, Phelps &amp; Phillips, LLP</a:t>
            </a:r>
          </a:p>
        </p:txBody>
      </p:sp>
    </p:spTree>
    <p:extLst>
      <p:ext uri="{BB962C8B-B14F-4D97-AF65-F5344CB8AC3E}">
        <p14:creationId xmlns:p14="http://schemas.microsoft.com/office/powerpoint/2010/main" val="5658577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2BCD47-E662-4DCE-9E7F-76EF0F1278DC}"/>
              </a:ext>
            </a:extLst>
          </p:cNvPr>
          <p:cNvSpPr/>
          <p:nvPr userDrawn="1"/>
        </p:nvSpPr>
        <p:spPr bwMode="gray">
          <a:xfrm>
            <a:off x="0" y="0"/>
            <a:ext cx="13817600" cy="1066800"/>
          </a:xfrm>
          <a:prstGeom prst="rect">
            <a:avLst/>
          </a:prstGeom>
          <a:solidFill>
            <a:schemeClr val="accent6"/>
          </a:solidFill>
          <a:ln>
            <a:noFill/>
          </a:ln>
          <a:effectLst/>
        </p:spPr>
        <p:txBody>
          <a:bodyPr lIns="91440" tIns="91440" rIns="91440" bIns="91440" rtlCol="0" anchor="ctr" anchorCtr="0">
            <a:noAutofit/>
          </a:bodyPr>
          <a:lstStyle/>
          <a:p>
            <a:pPr algn="ctr" eaLnBrk="1" hangingPunct="1"/>
            <a:endParaRPr lang="en-US" sz="1600" b="1">
              <a:solidFill>
                <a:schemeClr val="bg1"/>
              </a:solidFill>
              <a:latin typeface="+mn-lt"/>
            </a:endParaRPr>
          </a:p>
        </p:txBody>
      </p:sp>
      <p:sp>
        <p:nvSpPr>
          <p:cNvPr id="676893" name="Rectangle 2"/>
          <p:cNvSpPr>
            <a:spLocks noGrp="1" noChangeArrowheads="1"/>
          </p:cNvSpPr>
          <p:nvPr>
            <p:ph type="title"/>
          </p:nvPr>
        </p:nvSpPr>
        <p:spPr bwMode="auto">
          <a:xfrm>
            <a:off x="453135" y="235755"/>
            <a:ext cx="12366049" cy="5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ctr" anchorCtr="0" compatLnSpc="1">
            <a:prstTxWarp prst="textNoShape">
              <a:avLst/>
            </a:prstTxWarp>
            <a:normAutofit/>
          </a:bodyPr>
          <a:lstStyle/>
          <a:p>
            <a:pPr lvl="0"/>
            <a:r>
              <a:rPr lang="en-US" altLang="en-US"/>
              <a:t>Click to edit Master title style</a:t>
            </a:r>
          </a:p>
        </p:txBody>
      </p:sp>
      <p:sp>
        <p:nvSpPr>
          <p:cNvPr id="1037" name="Text Box 13"/>
          <p:cNvSpPr txBox="1">
            <a:spLocks noChangeArrowheads="1"/>
          </p:cNvSpPr>
          <p:nvPr/>
        </p:nvSpPr>
        <p:spPr bwMode="auto">
          <a:xfrm>
            <a:off x="12907264" y="235755"/>
            <a:ext cx="457200" cy="595290"/>
          </a:xfrm>
          <a:prstGeom prst="rect">
            <a:avLst/>
          </a:prstGeom>
          <a:noFill/>
          <a:ln>
            <a:noFill/>
          </a:ln>
        </p:spPr>
        <p:txBody>
          <a:bodyPr wrap="none" lIns="0" tIns="0" rIns="0" bIns="0" anchor="ctr" anchorCtr="1"/>
          <a:lstStyle>
            <a:lvl1pPr defTabSz="719138">
              <a:defRPr sz="2000">
                <a:solidFill>
                  <a:schemeClr val="tx1"/>
                </a:solidFill>
                <a:latin typeface="Arial"/>
              </a:defRPr>
            </a:lvl1pPr>
            <a:lvl2pPr marL="742950" indent="-285750" defTabSz="719138">
              <a:defRPr sz="2000">
                <a:solidFill>
                  <a:schemeClr val="tx1"/>
                </a:solidFill>
                <a:latin typeface="Arial"/>
              </a:defRPr>
            </a:lvl2pPr>
            <a:lvl3pPr marL="1143000" indent="-228600" defTabSz="719138">
              <a:defRPr sz="2000">
                <a:solidFill>
                  <a:schemeClr val="tx1"/>
                </a:solidFill>
                <a:latin typeface="Arial"/>
              </a:defRPr>
            </a:lvl3pPr>
            <a:lvl4pPr marL="1600200" indent="-228600" defTabSz="719138">
              <a:defRPr sz="2000">
                <a:solidFill>
                  <a:schemeClr val="tx1"/>
                </a:solidFill>
                <a:latin typeface="Arial"/>
              </a:defRPr>
            </a:lvl4pPr>
            <a:lvl5pPr marL="2057400" indent="-228600" defTabSz="719138">
              <a:defRPr sz="2000">
                <a:solidFill>
                  <a:schemeClr val="tx1"/>
                </a:solidFill>
                <a:latin typeface="Arial"/>
              </a:defRPr>
            </a:lvl5pPr>
            <a:lvl6pPr marL="2514600" indent="-228600" defTabSz="719138" fontAlgn="base">
              <a:spcBef>
                <a:spcPct val="0"/>
              </a:spcBef>
              <a:spcAft>
                <a:spcPct val="0"/>
              </a:spcAft>
              <a:defRPr sz="2000">
                <a:solidFill>
                  <a:schemeClr val="tx1"/>
                </a:solidFill>
                <a:latin typeface="Arial"/>
              </a:defRPr>
            </a:lvl6pPr>
            <a:lvl7pPr marL="2971800" indent="-228600" defTabSz="719138" fontAlgn="base">
              <a:spcBef>
                <a:spcPct val="0"/>
              </a:spcBef>
              <a:spcAft>
                <a:spcPct val="0"/>
              </a:spcAft>
              <a:defRPr sz="2000">
                <a:solidFill>
                  <a:schemeClr val="tx1"/>
                </a:solidFill>
                <a:latin typeface="Arial"/>
              </a:defRPr>
            </a:lvl7pPr>
            <a:lvl8pPr marL="3429000" indent="-228600" defTabSz="719138" fontAlgn="base">
              <a:spcBef>
                <a:spcPct val="0"/>
              </a:spcBef>
              <a:spcAft>
                <a:spcPct val="0"/>
              </a:spcAft>
              <a:defRPr sz="2000">
                <a:solidFill>
                  <a:schemeClr val="tx1"/>
                </a:solidFill>
                <a:latin typeface="Arial"/>
              </a:defRPr>
            </a:lvl8pPr>
            <a:lvl9pPr marL="3886200" indent="-228600" defTabSz="719138" fontAlgn="base">
              <a:spcBef>
                <a:spcPct val="0"/>
              </a:spcBef>
              <a:spcAft>
                <a:spcPct val="0"/>
              </a:spcAft>
              <a:defRPr sz="2000">
                <a:solidFill>
                  <a:schemeClr val="tx1"/>
                </a:solidFill>
                <a:latin typeface="Arial"/>
              </a:defRPr>
            </a:lvl9pPr>
          </a:lstStyle>
          <a:p>
            <a:pPr algn="ctr" eaLnBrk="1" hangingPunct="1">
              <a:spcBef>
                <a:spcPct val="50000"/>
              </a:spcBef>
              <a:spcAft>
                <a:spcPct val="90000"/>
              </a:spcAft>
              <a:buClr>
                <a:srgbClr val="B2B2B2"/>
              </a:buClr>
              <a:buSzPct val="80000"/>
              <a:buFont typeface="Arial"/>
              <a:buNone/>
            </a:pPr>
            <a:fld id="{FA2ECAE0-9562-42DD-8E8B-1D0537BF23DD}" type="slidenum">
              <a:rPr lang="en-US" altLang="en-US" sz="1600">
                <a:solidFill>
                  <a:schemeClr val="accent3"/>
                </a:solidFill>
                <a:latin typeface="+mn-lt"/>
                <a:cs typeface="Times New Roman" pitchFamily="18" charset="0"/>
              </a:rPr>
              <a:pPr algn="ctr" eaLnBrk="1" hangingPunct="1">
                <a:spcBef>
                  <a:spcPct val="50000"/>
                </a:spcBef>
                <a:spcAft>
                  <a:spcPct val="90000"/>
                </a:spcAft>
                <a:buClr>
                  <a:srgbClr val="B2B2B2"/>
                </a:buClr>
                <a:buSzPct val="80000"/>
                <a:buFont typeface="Arial"/>
                <a:buNone/>
              </a:pPr>
              <a:t>‹#›</a:t>
            </a:fld>
            <a:endParaRPr lang="en-US" altLang="en-US" sz="1600">
              <a:solidFill>
                <a:schemeClr val="accent3"/>
              </a:solidFill>
              <a:latin typeface="+mn-lt"/>
              <a:cs typeface="Times New Roman" pitchFamily="18" charset="0"/>
            </a:endParaRPr>
          </a:p>
        </p:txBody>
      </p:sp>
      <p:sp>
        <p:nvSpPr>
          <p:cNvPr id="676894" name="Rectangle 3"/>
          <p:cNvSpPr>
            <a:spLocks noGrp="1" noChangeArrowheads="1"/>
          </p:cNvSpPr>
          <p:nvPr>
            <p:ph type="body" idx="1"/>
          </p:nvPr>
        </p:nvSpPr>
        <p:spPr bwMode="auto">
          <a:xfrm>
            <a:off x="453136" y="1368552"/>
            <a:ext cx="1291132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0" rIns="101854" bIns="50927"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76897" name="Rectangle 33"/>
          <p:cNvSpPr>
            <a:spLocks noGrp="1" noChangeArrowheads="1"/>
          </p:cNvSpPr>
          <p:nvPr>
            <p:ph type="ftr" sz="quarter" idx="3"/>
          </p:nvPr>
        </p:nvSpPr>
        <p:spPr bwMode="auto">
          <a:xfrm>
            <a:off x="453136" y="7274718"/>
            <a:ext cx="1156106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584" tIns="0" rIns="0" bIns="0" numCol="1" anchor="ctr" anchorCtr="0" compatLnSpc="1">
            <a:prstTxWarp prst="textNoShape">
              <a:avLst/>
            </a:prstTxWarp>
          </a:bodyPr>
          <a:lstStyle>
            <a:lvl1pPr>
              <a:lnSpc>
                <a:spcPct val="80000"/>
              </a:lnSpc>
              <a:spcBef>
                <a:spcPct val="10000"/>
              </a:spcBef>
              <a:spcAft>
                <a:spcPct val="10000"/>
              </a:spcAft>
              <a:defRPr sz="1200">
                <a:solidFill>
                  <a:schemeClr val="tx1"/>
                </a:solidFill>
                <a:latin typeface="+mn-lt"/>
                <a:ea typeface="ＭＳ Ｐゴシック" pitchFamily="1" charset="-128"/>
              </a:defRPr>
            </a:lvl1pPr>
          </a:lstStyle>
          <a:p>
            <a:r>
              <a:rPr lang="en-US"/>
              <a:t>CA DDS Data Strategy to Support Program Monitoring </a:t>
            </a:r>
            <a:r>
              <a:rPr lang="en-US" altLang="en-US"/>
              <a:t>| Manatt, Phelps &amp; Phillips, LLP</a:t>
            </a:r>
          </a:p>
        </p:txBody>
      </p:sp>
      <p:pic>
        <p:nvPicPr>
          <p:cNvPr id="12" name="Picture 11">
            <a:extLst>
              <a:ext uri="{FF2B5EF4-FFF2-40B4-BE49-F238E27FC236}">
                <a16:creationId xmlns:a16="http://schemas.microsoft.com/office/drawing/2014/main" id="{C750647C-8440-418E-870A-05CF10BD0AC2}"/>
              </a:ext>
            </a:extLst>
          </p:cNvPr>
          <p:cNvPicPr>
            <a:picLocks noChangeAspect="1"/>
          </p:cNvPicPr>
          <p:nvPr userDrawn="1"/>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66450" y="7228998"/>
            <a:ext cx="1098014" cy="27432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72" r:id="rId2"/>
    <p:sldLayoutId id="2147483677" r:id="rId3"/>
    <p:sldLayoutId id="2147483658" r:id="rId4"/>
    <p:sldLayoutId id="2147483657" r:id="rId5"/>
    <p:sldLayoutId id="2147483674" r:id="rId6"/>
    <p:sldLayoutId id="2147483675" r:id="rId7"/>
    <p:sldLayoutId id="2147483659" r:id="rId8"/>
    <p:sldLayoutId id="2147483660" r:id="rId9"/>
    <p:sldLayoutId id="2147483679" r:id="rId10"/>
    <p:sldLayoutId id="2147483676" r:id="rId11"/>
    <p:sldLayoutId id="2147483661" r:id="rId12"/>
    <p:sldLayoutId id="2147483670" r:id="rId13"/>
    <p:sldLayoutId id="2147483689" r:id="rId14"/>
    <p:sldLayoutId id="2147483684" r:id="rId15"/>
    <p:sldLayoutId id="2147483685" r:id="rId16"/>
    <p:sldLayoutId id="2147483678" r:id="rId17"/>
    <p:sldLayoutId id="2147483673" r:id="rId18"/>
    <p:sldLayoutId id="2147483680" r:id="rId19"/>
    <p:sldLayoutId id="2147483681" r:id="rId20"/>
    <p:sldLayoutId id="2147483682" r:id="rId21"/>
    <p:sldLayoutId id="2147483683" r:id="rId22"/>
    <p:sldLayoutId id="2147483686" r:id="rId23"/>
    <p:sldLayoutId id="2147483690" r:id="rId24"/>
    <p:sldLayoutId id="2147483691" r:id="rId25"/>
    <p:sldLayoutId id="2147483671" r:id="rId26"/>
  </p:sldLayoutIdLst>
  <p:transition/>
  <p:hf sldNum="0" hdr="0" dt="0"/>
  <p:txStyles>
    <p:titleStyle>
      <a:lvl1pPr algn="l" defTabSz="1400041" rtl="0" eaLnBrk="1" fontAlgn="base" hangingPunct="1">
        <a:spcBef>
          <a:spcPct val="0"/>
        </a:spcBef>
        <a:spcAft>
          <a:spcPct val="0"/>
        </a:spcAft>
        <a:defRPr sz="3200">
          <a:solidFill>
            <a:schemeClr val="tx1"/>
          </a:solidFill>
          <a:latin typeface="+mj-lt"/>
          <a:ea typeface="+mj-ea"/>
          <a:cs typeface="+mj-cs"/>
        </a:defRPr>
      </a:lvl1pPr>
      <a:lvl2pPr algn="l" defTabSz="1400041" rtl="0" eaLnBrk="1" fontAlgn="base" hangingPunct="1">
        <a:spcBef>
          <a:spcPct val="0"/>
        </a:spcBef>
        <a:spcAft>
          <a:spcPct val="0"/>
        </a:spcAft>
        <a:defRPr sz="3022">
          <a:solidFill>
            <a:schemeClr val="tx1"/>
          </a:solidFill>
          <a:latin typeface="Georgia" pitchFamily="18" charset="0"/>
        </a:defRPr>
      </a:lvl2pPr>
      <a:lvl3pPr algn="l" defTabSz="1400041" rtl="0" eaLnBrk="1" fontAlgn="base" hangingPunct="1">
        <a:spcBef>
          <a:spcPct val="0"/>
        </a:spcBef>
        <a:spcAft>
          <a:spcPct val="0"/>
        </a:spcAft>
        <a:defRPr sz="3022">
          <a:solidFill>
            <a:schemeClr val="tx1"/>
          </a:solidFill>
          <a:latin typeface="Georgia" pitchFamily="18" charset="0"/>
        </a:defRPr>
      </a:lvl3pPr>
      <a:lvl4pPr algn="l" defTabSz="1400041" rtl="0" eaLnBrk="1" fontAlgn="base" hangingPunct="1">
        <a:spcBef>
          <a:spcPct val="0"/>
        </a:spcBef>
        <a:spcAft>
          <a:spcPct val="0"/>
        </a:spcAft>
        <a:defRPr sz="3022">
          <a:solidFill>
            <a:schemeClr val="tx1"/>
          </a:solidFill>
          <a:latin typeface="Georgia" pitchFamily="18" charset="0"/>
        </a:defRPr>
      </a:lvl4pPr>
      <a:lvl5pPr algn="l" defTabSz="1400041" rtl="0" eaLnBrk="1" fontAlgn="base" hangingPunct="1">
        <a:spcBef>
          <a:spcPct val="0"/>
        </a:spcBef>
        <a:spcAft>
          <a:spcPct val="0"/>
        </a:spcAft>
        <a:defRPr sz="3022">
          <a:solidFill>
            <a:schemeClr val="tx1"/>
          </a:solidFill>
          <a:latin typeface="Georgia" pitchFamily="18" charset="0"/>
        </a:defRPr>
      </a:lvl5pPr>
      <a:lvl6pPr marL="628056" algn="l" defTabSz="1400041" rtl="0" eaLnBrk="1" fontAlgn="base" hangingPunct="1">
        <a:spcBef>
          <a:spcPct val="0"/>
        </a:spcBef>
        <a:spcAft>
          <a:spcPct val="0"/>
        </a:spcAft>
        <a:defRPr sz="3022">
          <a:solidFill>
            <a:schemeClr val="tx1"/>
          </a:solidFill>
          <a:latin typeface="Georgia" pitchFamily="18" charset="0"/>
        </a:defRPr>
      </a:lvl6pPr>
      <a:lvl7pPr marL="1256111" algn="l" defTabSz="1400041" rtl="0" eaLnBrk="1" fontAlgn="base" hangingPunct="1">
        <a:spcBef>
          <a:spcPct val="0"/>
        </a:spcBef>
        <a:spcAft>
          <a:spcPct val="0"/>
        </a:spcAft>
        <a:defRPr sz="3022">
          <a:solidFill>
            <a:schemeClr val="tx1"/>
          </a:solidFill>
          <a:latin typeface="Georgia" pitchFamily="18" charset="0"/>
        </a:defRPr>
      </a:lvl7pPr>
      <a:lvl8pPr marL="1884167" algn="l" defTabSz="1400041" rtl="0" eaLnBrk="1" fontAlgn="base" hangingPunct="1">
        <a:spcBef>
          <a:spcPct val="0"/>
        </a:spcBef>
        <a:spcAft>
          <a:spcPct val="0"/>
        </a:spcAft>
        <a:defRPr sz="3022">
          <a:solidFill>
            <a:schemeClr val="tx1"/>
          </a:solidFill>
          <a:latin typeface="Georgia" pitchFamily="18" charset="0"/>
        </a:defRPr>
      </a:lvl8pPr>
      <a:lvl9pPr marL="2512223" algn="l" defTabSz="1400041" rtl="0" eaLnBrk="1" fontAlgn="base" hangingPunct="1">
        <a:spcBef>
          <a:spcPct val="0"/>
        </a:spcBef>
        <a:spcAft>
          <a:spcPct val="0"/>
        </a:spcAft>
        <a:defRPr sz="3022">
          <a:solidFill>
            <a:schemeClr val="tx1"/>
          </a:solidFill>
          <a:latin typeface="Georgia" pitchFamily="18" charset="0"/>
        </a:defRPr>
      </a:lvl9pPr>
    </p:titleStyle>
    <p:bodyStyle>
      <a:lvl1pPr marL="235521" indent="-235521" algn="l" defTabSz="1400041" rtl="0" eaLnBrk="1" fontAlgn="base" hangingPunct="1">
        <a:spcBef>
          <a:spcPts val="1800"/>
        </a:spcBef>
        <a:spcAft>
          <a:spcPct val="0"/>
        </a:spcAft>
        <a:buClr>
          <a:schemeClr val="accent1"/>
        </a:buClr>
        <a:buFont typeface="Wingdings" pitchFamily="2" charset="2"/>
        <a:buChar char="§"/>
        <a:defRPr sz="2600">
          <a:solidFill>
            <a:schemeClr val="tx1"/>
          </a:solidFill>
          <a:latin typeface="+mn-lt"/>
          <a:ea typeface="+mn-ea"/>
          <a:cs typeface="+mn-cs"/>
        </a:defRPr>
      </a:lvl1pPr>
      <a:lvl2pPr marL="685800" indent="-254000" algn="l" defTabSz="1400041" rtl="0" eaLnBrk="1" fontAlgn="base" hangingPunct="1">
        <a:spcBef>
          <a:spcPts val="1200"/>
        </a:spcBef>
        <a:spcAft>
          <a:spcPct val="0"/>
        </a:spcAft>
        <a:buClr>
          <a:schemeClr val="accent2"/>
        </a:buClr>
        <a:buFont typeface="Arial"/>
        <a:buChar char="–"/>
        <a:defRPr sz="2600">
          <a:solidFill>
            <a:schemeClr val="tx1"/>
          </a:solidFill>
          <a:latin typeface="+mn-lt"/>
        </a:defRPr>
      </a:lvl2pPr>
      <a:lvl3pPr marL="1143000" indent="-257175" algn="l" defTabSz="1400041" rtl="0" eaLnBrk="1" fontAlgn="base" hangingPunct="1">
        <a:spcBef>
          <a:spcPts val="600"/>
        </a:spcBef>
        <a:spcAft>
          <a:spcPct val="0"/>
        </a:spcAft>
        <a:buClr>
          <a:schemeClr val="accent3"/>
        </a:buClr>
        <a:buSzPct val="75000"/>
        <a:buFont typeface="Wingdings 2" panose="05020102010507070707" pitchFamily="18" charset="2"/>
        <a:buChar char=""/>
        <a:defRPr sz="2600">
          <a:solidFill>
            <a:schemeClr val="tx1"/>
          </a:solidFill>
          <a:latin typeface="+mn-lt"/>
        </a:defRPr>
      </a:lvl3pPr>
      <a:lvl4pPr marL="1600200" indent="-234950" algn="l" defTabSz="1400041" rtl="0" eaLnBrk="1" fontAlgn="base" hangingPunct="1">
        <a:spcBef>
          <a:spcPts val="300"/>
        </a:spcBef>
        <a:spcAft>
          <a:spcPct val="0"/>
        </a:spcAft>
        <a:buClr>
          <a:schemeClr val="accent1"/>
        </a:buClr>
        <a:buFont typeface="Arial"/>
        <a:buChar char="–"/>
        <a:defRPr sz="2600">
          <a:solidFill>
            <a:schemeClr val="tx1"/>
          </a:solidFill>
          <a:latin typeface="+mn-lt"/>
        </a:defRPr>
      </a:lvl4pPr>
      <a:lvl5pPr marL="2057400" indent="-217488" algn="l" defTabSz="1400041" rtl="0" eaLnBrk="1" fontAlgn="base" hangingPunct="1">
        <a:spcBef>
          <a:spcPts val="300"/>
        </a:spcBef>
        <a:spcAft>
          <a:spcPct val="0"/>
        </a:spcAft>
        <a:buClr>
          <a:schemeClr val="accent2"/>
        </a:buClr>
        <a:buFont typeface="Arial"/>
        <a:buChar char="▪"/>
        <a:defRPr sz="2600">
          <a:solidFill>
            <a:schemeClr val="tx1"/>
          </a:solidFill>
          <a:latin typeface="+mn-lt"/>
        </a:defRPr>
      </a:lvl5pPr>
      <a:lvl6pPr marL="2337763" indent="-218075" algn="l" defTabSz="1400041" rtl="0" eaLnBrk="1" fontAlgn="base" hangingPunct="1">
        <a:spcBef>
          <a:spcPct val="0"/>
        </a:spcBef>
        <a:spcAft>
          <a:spcPct val="50000"/>
        </a:spcAft>
        <a:buClr>
          <a:srgbClr val="66952E"/>
        </a:buClr>
        <a:buFont typeface="Arial"/>
        <a:buChar char="▪"/>
        <a:defRPr sz="2198">
          <a:solidFill>
            <a:schemeClr val="tx1"/>
          </a:solidFill>
          <a:latin typeface="+mn-lt"/>
        </a:defRPr>
      </a:lvl6pPr>
      <a:lvl7pPr marL="2965818" indent="-218075" algn="l" defTabSz="1400041" rtl="0" eaLnBrk="1" fontAlgn="base" hangingPunct="1">
        <a:spcBef>
          <a:spcPct val="0"/>
        </a:spcBef>
        <a:spcAft>
          <a:spcPct val="50000"/>
        </a:spcAft>
        <a:buClr>
          <a:srgbClr val="66952E"/>
        </a:buClr>
        <a:buFont typeface="Arial"/>
        <a:buChar char="▪"/>
        <a:defRPr sz="2198">
          <a:solidFill>
            <a:schemeClr val="tx1"/>
          </a:solidFill>
          <a:latin typeface="+mn-lt"/>
        </a:defRPr>
      </a:lvl7pPr>
      <a:lvl8pPr marL="3593874" indent="-218075" algn="l" defTabSz="1400041" rtl="0" eaLnBrk="1" fontAlgn="base" hangingPunct="1">
        <a:spcBef>
          <a:spcPct val="0"/>
        </a:spcBef>
        <a:spcAft>
          <a:spcPct val="50000"/>
        </a:spcAft>
        <a:buClr>
          <a:srgbClr val="66952E"/>
        </a:buClr>
        <a:buFont typeface="Arial"/>
        <a:buChar char="▪"/>
        <a:defRPr sz="2198">
          <a:solidFill>
            <a:schemeClr val="tx1"/>
          </a:solidFill>
          <a:latin typeface="+mn-lt"/>
        </a:defRPr>
      </a:lvl8pPr>
      <a:lvl9pPr marL="4221930" indent="-218075" algn="l" defTabSz="1400041" rtl="0" eaLnBrk="1" fontAlgn="base" hangingPunct="1">
        <a:spcBef>
          <a:spcPct val="0"/>
        </a:spcBef>
        <a:spcAft>
          <a:spcPct val="50000"/>
        </a:spcAft>
        <a:buClr>
          <a:srgbClr val="66952E"/>
        </a:buClr>
        <a:buFont typeface="Arial"/>
        <a:buChar char="▪"/>
        <a:defRPr sz="2198">
          <a:solidFill>
            <a:schemeClr val="tx1"/>
          </a:solidFill>
          <a:latin typeface="+mn-lt"/>
        </a:defRPr>
      </a:lvl9pPr>
    </p:bodyStyle>
    <p:otherStyle>
      <a:defPPr>
        <a:defRPr lang="en-US"/>
      </a:defPPr>
      <a:lvl1pPr marL="0" algn="l" defTabSz="1256111" rtl="0" eaLnBrk="1" latinLnBrk="0" hangingPunct="1">
        <a:defRPr sz="2473" kern="1200">
          <a:solidFill>
            <a:schemeClr val="tx1"/>
          </a:solidFill>
          <a:latin typeface="+mn-lt"/>
          <a:ea typeface="+mn-ea"/>
          <a:cs typeface="+mn-cs"/>
        </a:defRPr>
      </a:lvl1pPr>
      <a:lvl2pPr marL="628056" algn="l" defTabSz="1256111" rtl="0" eaLnBrk="1" latinLnBrk="0" hangingPunct="1">
        <a:defRPr sz="2473" kern="1200">
          <a:solidFill>
            <a:schemeClr val="tx1"/>
          </a:solidFill>
          <a:latin typeface="+mn-lt"/>
          <a:ea typeface="+mn-ea"/>
          <a:cs typeface="+mn-cs"/>
        </a:defRPr>
      </a:lvl2pPr>
      <a:lvl3pPr marL="1256111" algn="l" defTabSz="1256111" rtl="0" eaLnBrk="1" latinLnBrk="0" hangingPunct="1">
        <a:defRPr sz="2473" kern="1200">
          <a:solidFill>
            <a:schemeClr val="tx1"/>
          </a:solidFill>
          <a:latin typeface="+mn-lt"/>
          <a:ea typeface="+mn-ea"/>
          <a:cs typeface="+mn-cs"/>
        </a:defRPr>
      </a:lvl3pPr>
      <a:lvl4pPr marL="1884167" algn="l" defTabSz="1256111" rtl="0" eaLnBrk="1" latinLnBrk="0" hangingPunct="1">
        <a:defRPr sz="2473" kern="1200">
          <a:solidFill>
            <a:schemeClr val="tx1"/>
          </a:solidFill>
          <a:latin typeface="+mn-lt"/>
          <a:ea typeface="+mn-ea"/>
          <a:cs typeface="+mn-cs"/>
        </a:defRPr>
      </a:lvl4pPr>
      <a:lvl5pPr marL="2512223" algn="l" defTabSz="1256111" rtl="0" eaLnBrk="1" latinLnBrk="0" hangingPunct="1">
        <a:defRPr sz="2473" kern="1200">
          <a:solidFill>
            <a:schemeClr val="tx1"/>
          </a:solidFill>
          <a:latin typeface="+mn-lt"/>
          <a:ea typeface="+mn-ea"/>
          <a:cs typeface="+mn-cs"/>
        </a:defRPr>
      </a:lvl5pPr>
      <a:lvl6pPr marL="3140278" algn="l" defTabSz="1256111" rtl="0" eaLnBrk="1" latinLnBrk="0" hangingPunct="1">
        <a:defRPr sz="2473" kern="1200">
          <a:solidFill>
            <a:schemeClr val="tx1"/>
          </a:solidFill>
          <a:latin typeface="+mn-lt"/>
          <a:ea typeface="+mn-ea"/>
          <a:cs typeface="+mn-cs"/>
        </a:defRPr>
      </a:lvl6pPr>
      <a:lvl7pPr marL="3768334" algn="l" defTabSz="1256111" rtl="0" eaLnBrk="1" latinLnBrk="0" hangingPunct="1">
        <a:defRPr sz="2473" kern="1200">
          <a:solidFill>
            <a:schemeClr val="tx1"/>
          </a:solidFill>
          <a:latin typeface="+mn-lt"/>
          <a:ea typeface="+mn-ea"/>
          <a:cs typeface="+mn-cs"/>
        </a:defRPr>
      </a:lvl7pPr>
      <a:lvl8pPr marL="4396389" algn="l" defTabSz="1256111" rtl="0" eaLnBrk="1" latinLnBrk="0" hangingPunct="1">
        <a:defRPr sz="2473" kern="1200">
          <a:solidFill>
            <a:schemeClr val="tx1"/>
          </a:solidFill>
          <a:latin typeface="+mn-lt"/>
          <a:ea typeface="+mn-ea"/>
          <a:cs typeface="+mn-cs"/>
        </a:defRPr>
      </a:lvl8pPr>
      <a:lvl9pPr marL="5024445" algn="l" defTabSz="1256111" rtl="0" eaLnBrk="1" latinLnBrk="0" hangingPunct="1">
        <a:defRPr sz="24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6.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9C27-C77A-47B8-A588-4A8AE97BD087}"/>
              </a:ext>
            </a:extLst>
          </p:cNvPr>
          <p:cNvSpPr>
            <a:spLocks noGrp="1"/>
          </p:cNvSpPr>
          <p:nvPr>
            <p:ph type="title"/>
          </p:nvPr>
        </p:nvSpPr>
        <p:spPr/>
        <p:txBody>
          <a:bodyPr/>
          <a:lstStyle/>
          <a:p>
            <a:r>
              <a:rPr lang="en-US" dirty="0"/>
              <a:t>Delivering WPC and Advancing Health Equity</a:t>
            </a:r>
          </a:p>
        </p:txBody>
      </p:sp>
      <p:sp>
        <p:nvSpPr>
          <p:cNvPr id="3" name="Subtitle 2">
            <a:extLst>
              <a:ext uri="{FF2B5EF4-FFF2-40B4-BE49-F238E27FC236}">
                <a16:creationId xmlns:a16="http://schemas.microsoft.com/office/drawing/2014/main" id="{00C96766-9CB6-4689-BD3B-F2239FF50AF8}"/>
              </a:ext>
            </a:extLst>
          </p:cNvPr>
          <p:cNvSpPr>
            <a:spLocks noGrp="1"/>
          </p:cNvSpPr>
          <p:nvPr>
            <p:ph type="subTitle" idx="1"/>
          </p:nvPr>
        </p:nvSpPr>
        <p:spPr/>
        <p:txBody>
          <a:bodyPr/>
          <a:lstStyle/>
          <a:p>
            <a:r>
              <a:rPr lang="en-US" dirty="0"/>
              <a:t>September 30, 2022 </a:t>
            </a:r>
          </a:p>
        </p:txBody>
      </p:sp>
    </p:spTree>
    <p:extLst>
      <p:ext uri="{BB962C8B-B14F-4D97-AF65-F5344CB8AC3E}">
        <p14:creationId xmlns:p14="http://schemas.microsoft.com/office/powerpoint/2010/main" val="31237555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935C-0A5F-468D-A057-0BB256541770}"/>
              </a:ext>
            </a:extLst>
          </p:cNvPr>
          <p:cNvSpPr>
            <a:spLocks noGrp="1"/>
          </p:cNvSpPr>
          <p:nvPr>
            <p:ph type="title"/>
          </p:nvPr>
        </p:nvSpPr>
        <p:spPr/>
        <p:txBody>
          <a:bodyPr>
            <a:noAutofit/>
          </a:bodyPr>
          <a:lstStyle/>
          <a:p>
            <a:r>
              <a:rPr lang="en-US" dirty="0">
                <a:effectLst/>
                <a:latin typeface="+mn-lt"/>
                <a:ea typeface="Calibri" panose="020F0502020204030204" pitchFamily="34" charset="0"/>
                <a:cs typeface="Times New Roman" pitchFamily="18" charset="0"/>
              </a:rPr>
              <a:t>Panelists</a:t>
            </a:r>
            <a:endParaRPr lang="en-US" dirty="0">
              <a:latin typeface="+mn-lt"/>
            </a:endParaRPr>
          </a:p>
        </p:txBody>
      </p:sp>
      <p:sp>
        <p:nvSpPr>
          <p:cNvPr id="6" name="TextBox 5">
            <a:extLst>
              <a:ext uri="{FF2B5EF4-FFF2-40B4-BE49-F238E27FC236}">
                <a16:creationId xmlns:a16="http://schemas.microsoft.com/office/drawing/2014/main" id="{B3305C85-F099-4558-AD0D-19587EA22699}"/>
              </a:ext>
            </a:extLst>
          </p:cNvPr>
          <p:cNvSpPr txBox="1"/>
          <p:nvPr/>
        </p:nvSpPr>
        <p:spPr>
          <a:xfrm>
            <a:off x="1877083" y="2211792"/>
            <a:ext cx="4112751" cy="966483"/>
          </a:xfrm>
          <a:prstGeom prst="rect">
            <a:avLst/>
          </a:prstGeom>
          <a:noFill/>
        </p:spPr>
        <p:txBody>
          <a:bodyPr wrap="square" rtlCol="0">
            <a:spAutoFit/>
          </a:bodyPr>
          <a:lstStyle/>
          <a:p>
            <a:pPr marR="0">
              <a:lnSpc>
                <a:spcPct val="107000"/>
              </a:lnSpc>
              <a:spcBef>
                <a:spcPct val="0"/>
              </a:spcBef>
              <a:spcAft>
                <a:spcPct val="0"/>
              </a:spcAft>
            </a:pP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Lakshmi </a:t>
            </a:r>
            <a:r>
              <a:rPr lang="en-US"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Dhanvanthari</a:t>
            </a: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MD, </a:t>
            </a:r>
          </a:p>
          <a:p>
            <a:pPr marR="0">
              <a:lnSpc>
                <a:spcPct val="107000"/>
              </a:lnSpc>
              <a:spcBef>
                <a:spcPct val="0"/>
              </a:spcBef>
              <a:spcAft>
                <a:spcPct val="0"/>
              </a:spcAft>
            </a:pP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Chief Medical Officer, </a:t>
            </a:r>
          </a:p>
          <a:p>
            <a:pPr marR="0">
              <a:lnSpc>
                <a:spcPct val="107000"/>
              </a:lnSpc>
              <a:spcBef>
                <a:spcPct val="0"/>
              </a:spcBef>
              <a:spcAft>
                <a:spcPct val="0"/>
              </a:spcAft>
            </a:pP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Health Plan of San Joaquin</a:t>
            </a:r>
            <a:endParaRPr lang="en-US" sz="2000" dirty="0">
              <a:latin typeface="+mn-lt"/>
            </a:endParaRPr>
          </a:p>
        </p:txBody>
      </p:sp>
      <p:sp>
        <p:nvSpPr>
          <p:cNvPr id="15" name="TextBox 14">
            <a:extLst>
              <a:ext uri="{FF2B5EF4-FFF2-40B4-BE49-F238E27FC236}">
                <a16:creationId xmlns:a16="http://schemas.microsoft.com/office/drawing/2014/main" id="{7C11307F-96D8-4846-8B81-02EA29D3F958}"/>
              </a:ext>
            </a:extLst>
          </p:cNvPr>
          <p:cNvSpPr txBox="1"/>
          <p:nvPr/>
        </p:nvSpPr>
        <p:spPr>
          <a:xfrm>
            <a:off x="1877083" y="4000494"/>
            <a:ext cx="4112750" cy="959878"/>
          </a:xfrm>
          <a:prstGeom prst="rect">
            <a:avLst/>
          </a:prstGeom>
          <a:noFill/>
        </p:spPr>
        <p:txBody>
          <a:bodyPr wrap="square" rtlCol="0">
            <a:spAutoFit/>
          </a:bodyPr>
          <a:lstStyle>
            <a:defPPr>
              <a:defRPr lang="en-US"/>
            </a:defPPr>
            <a:lvl1pPr marR="0">
              <a:lnSpc>
                <a:spcPct val="107000"/>
              </a:lnSpc>
              <a:defRPr sz="1800">
                <a:solidFill>
                  <a:srgbClr val="000000"/>
                </a:solidFill>
                <a:effectLst/>
                <a:latin typeface="Cambria" panose="02040503050406030204" pitchFamily="18" charset="0"/>
                <a:ea typeface="Cambria" panose="02040503050406030204" pitchFamily="18" charset="0"/>
                <a:cs typeface="Cambria" panose="02040503050406030204" pitchFamily="18" charset="0"/>
              </a:defRPr>
            </a:lvl1pPr>
          </a:lstStyle>
          <a:p>
            <a:r>
              <a:rPr lang="en-US" dirty="0"/>
              <a:t>Sandra Hernandez, </a:t>
            </a:r>
          </a:p>
          <a:p>
            <a:r>
              <a:rPr lang="en-US" dirty="0"/>
              <a:t>President &amp; Chief Executive Officer, </a:t>
            </a:r>
          </a:p>
          <a:p>
            <a:r>
              <a:rPr lang="en-US" dirty="0"/>
              <a:t>California Health Care Foundation</a:t>
            </a:r>
          </a:p>
        </p:txBody>
      </p:sp>
      <p:sp>
        <p:nvSpPr>
          <p:cNvPr id="17" name="TextBox 16">
            <a:extLst>
              <a:ext uri="{FF2B5EF4-FFF2-40B4-BE49-F238E27FC236}">
                <a16:creationId xmlns:a16="http://schemas.microsoft.com/office/drawing/2014/main" id="{D1B85A3E-72E8-4910-B157-C60598E25189}"/>
              </a:ext>
            </a:extLst>
          </p:cNvPr>
          <p:cNvSpPr txBox="1"/>
          <p:nvPr/>
        </p:nvSpPr>
        <p:spPr>
          <a:xfrm>
            <a:off x="1877083" y="5782591"/>
            <a:ext cx="4219154" cy="959878"/>
          </a:xfrm>
          <a:prstGeom prst="rect">
            <a:avLst/>
          </a:prstGeom>
          <a:noFill/>
        </p:spPr>
        <p:txBody>
          <a:bodyPr wrap="square" rtlCol="0">
            <a:spAutoFit/>
          </a:bodyPr>
          <a:lstStyle>
            <a:defPPr>
              <a:defRPr lang="en-US"/>
            </a:defPPr>
            <a:lvl1pPr marR="0">
              <a:lnSpc>
                <a:spcPct val="107000"/>
              </a:lnSpc>
              <a:defRPr sz="1800">
                <a:solidFill>
                  <a:srgbClr val="000000"/>
                </a:solidFill>
                <a:effectLst/>
                <a:latin typeface="Cambria" panose="02040503050406030204" pitchFamily="18" charset="0"/>
                <a:ea typeface="Cambria" panose="02040503050406030204" pitchFamily="18" charset="0"/>
                <a:cs typeface="Cambria" panose="02040503050406030204" pitchFamily="18" charset="0"/>
              </a:defRPr>
            </a:lvl1pPr>
          </a:lstStyle>
          <a:p>
            <a:r>
              <a:rPr lang="en-US" dirty="0"/>
              <a:t>Demetria Malloy, MD, </a:t>
            </a:r>
          </a:p>
          <a:p>
            <a:r>
              <a:rPr lang="en-US" dirty="0"/>
              <a:t>Regional Vice President Medical Director, </a:t>
            </a:r>
          </a:p>
          <a:p>
            <a:r>
              <a:rPr lang="en-US" dirty="0" err="1"/>
              <a:t>Elevance</a:t>
            </a:r>
            <a:r>
              <a:rPr lang="en-US" dirty="0"/>
              <a:t> Health</a:t>
            </a:r>
          </a:p>
        </p:txBody>
      </p:sp>
      <p:sp>
        <p:nvSpPr>
          <p:cNvPr id="21" name="TextBox 20">
            <a:extLst>
              <a:ext uri="{FF2B5EF4-FFF2-40B4-BE49-F238E27FC236}">
                <a16:creationId xmlns:a16="http://schemas.microsoft.com/office/drawing/2014/main" id="{DDC94234-B11E-4C3D-9C8E-65A5FF4515B2}"/>
              </a:ext>
            </a:extLst>
          </p:cNvPr>
          <p:cNvSpPr txBox="1"/>
          <p:nvPr/>
        </p:nvSpPr>
        <p:spPr>
          <a:xfrm>
            <a:off x="8450828" y="5220995"/>
            <a:ext cx="4196656" cy="959878"/>
          </a:xfrm>
          <a:prstGeom prst="rect">
            <a:avLst/>
          </a:prstGeom>
          <a:noFill/>
        </p:spPr>
        <p:txBody>
          <a:bodyPr wrap="square" rtlCol="0">
            <a:spAutoFit/>
          </a:bodyPr>
          <a:lstStyle>
            <a:defPPr>
              <a:defRPr lang="en-US"/>
            </a:defPPr>
            <a:lvl1pPr marR="0">
              <a:lnSpc>
                <a:spcPct val="107000"/>
              </a:lnSpc>
              <a:defRPr sz="1800">
                <a:solidFill>
                  <a:srgbClr val="000000"/>
                </a:solidFill>
                <a:effectLst/>
                <a:latin typeface="Cambria" panose="02040503050406030204" pitchFamily="18" charset="0"/>
                <a:ea typeface="Cambria" panose="02040503050406030204" pitchFamily="18" charset="0"/>
                <a:cs typeface="Cambria" panose="02040503050406030204" pitchFamily="18" charset="0"/>
              </a:defRPr>
            </a:lvl1pPr>
          </a:lstStyle>
          <a:p>
            <a:r>
              <a:rPr lang="en-US" dirty="0"/>
              <a:t>Jonah Frohlich, </a:t>
            </a:r>
          </a:p>
          <a:p>
            <a:r>
              <a:rPr lang="en-US" dirty="0"/>
              <a:t>Senior Managing Director, Manatt Health (moderator)</a:t>
            </a:r>
          </a:p>
        </p:txBody>
      </p:sp>
      <p:sp>
        <p:nvSpPr>
          <p:cNvPr id="22" name="TextBox 21">
            <a:extLst>
              <a:ext uri="{FF2B5EF4-FFF2-40B4-BE49-F238E27FC236}">
                <a16:creationId xmlns:a16="http://schemas.microsoft.com/office/drawing/2014/main" id="{94C6E201-3C53-4BAC-B035-BFC2CBA9AEBD}"/>
              </a:ext>
            </a:extLst>
          </p:cNvPr>
          <p:cNvSpPr txBox="1"/>
          <p:nvPr/>
        </p:nvSpPr>
        <p:spPr>
          <a:xfrm>
            <a:off x="8450828" y="2923716"/>
            <a:ext cx="4196657" cy="1262846"/>
          </a:xfrm>
          <a:prstGeom prst="rect">
            <a:avLst/>
          </a:prstGeom>
          <a:noFill/>
        </p:spPr>
        <p:txBody>
          <a:bodyPr wrap="square" rtlCol="0">
            <a:spAutoFit/>
          </a:bodyPr>
          <a:lstStyle/>
          <a:p>
            <a:pPr marR="0">
              <a:lnSpc>
                <a:spcPct val="107000"/>
              </a:lnSpc>
              <a:spcBef>
                <a:spcPct val="0"/>
              </a:spcBef>
              <a:spcAft>
                <a:spcPct val="0"/>
              </a:spcAft>
            </a:pP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Jolie Onodera, </a:t>
            </a:r>
          </a:p>
          <a:p>
            <a:pPr marR="0">
              <a:lnSpc>
                <a:spcPct val="107000"/>
              </a:lnSpc>
              <a:spcBef>
                <a:spcPct val="0"/>
              </a:spcBef>
              <a:spcAft>
                <a:spcPct val="0"/>
              </a:spcAft>
            </a:pP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Senior Legislative Representative for Health and Behavioral Health, </a:t>
            </a:r>
          </a:p>
          <a:p>
            <a:pPr marR="0">
              <a:lnSpc>
                <a:spcPct val="107000"/>
              </a:lnSpc>
              <a:spcBef>
                <a:spcPct val="0"/>
              </a:spcBef>
              <a:spcAft>
                <a:spcPct val="0"/>
              </a:spcAft>
            </a:pPr>
            <a:r>
              <a:rPr lang="en-US"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California State Association of Counties </a:t>
            </a:r>
            <a:endParaRPr lang="en-US" sz="2000" dirty="0">
              <a:latin typeface="+mn-lt"/>
            </a:endParaRPr>
          </a:p>
        </p:txBody>
      </p:sp>
      <p:sp>
        <p:nvSpPr>
          <p:cNvPr id="23" name="Rectangle 22">
            <a:extLst>
              <a:ext uri="{FF2B5EF4-FFF2-40B4-BE49-F238E27FC236}">
                <a16:creationId xmlns:a16="http://schemas.microsoft.com/office/drawing/2014/main" id="{0E4184DB-1941-478D-BD44-E64D3E6E3681}"/>
              </a:ext>
            </a:extLst>
          </p:cNvPr>
          <p:cNvSpPr/>
          <p:nvPr/>
        </p:nvSpPr>
        <p:spPr bwMode="auto">
          <a:xfrm>
            <a:off x="3975100" y="235755"/>
            <a:ext cx="6769100" cy="1865742"/>
          </a:xfrm>
          <a:prstGeom prst="rect">
            <a:avLst/>
          </a:prstGeom>
          <a:solidFill>
            <a:srgbClr val="FFFF00"/>
          </a:solidFill>
          <a:ln>
            <a:noFill/>
          </a:ln>
          <a:effectLst/>
        </p:spPr>
        <p:txBody>
          <a:bodyPr lIns="182880" tIns="182880" rIns="182880" bIns="182880" rtlCol="0" anchor="ctr" anchorCtr="0">
            <a:noAutofit/>
          </a:bodyPr>
          <a:lstStyle/>
          <a:p>
            <a:pPr algn="ctr" eaLnBrk="1" hangingPunct="1">
              <a:lnSpc>
                <a:spcPts val="2600"/>
              </a:lnSpc>
            </a:pPr>
            <a:r>
              <a:rPr lang="en-US" sz="2400" b="1" dirty="0">
                <a:solidFill>
                  <a:srgbClr val="FF0000"/>
                </a:solidFill>
                <a:highlight>
                  <a:srgbClr val="FFFF00"/>
                </a:highlight>
                <a:latin typeface="+mn-lt"/>
              </a:rPr>
              <a:t>MMX: do you have headshots we can use here?</a:t>
            </a:r>
          </a:p>
        </p:txBody>
      </p:sp>
    </p:spTree>
    <p:extLst>
      <p:ext uri="{BB962C8B-B14F-4D97-AF65-F5344CB8AC3E}">
        <p14:creationId xmlns:p14="http://schemas.microsoft.com/office/powerpoint/2010/main" val="14029762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935C-0A5F-468D-A057-0BB256541770}"/>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54" tIns="50927" rIns="101854" bIns="50927" numCol="1" anchor="ctr" anchorCtr="0" compatLnSpc="1">
            <a:prstTxWarp prst="textNoShape">
              <a:avLst/>
            </a:prstTxWarp>
            <a:noAutofit/>
          </a:bodyPr>
          <a:lstStyle/>
          <a:p>
            <a:r>
              <a:rPr lang="en-US" sz="3600">
                <a:latin typeface="+mn-lt"/>
              </a:rPr>
              <a:t>Three years ago, Governor Newsom laid out a vision for a California for All</a:t>
            </a:r>
          </a:p>
        </p:txBody>
      </p:sp>
      <p:sp>
        <p:nvSpPr>
          <p:cNvPr id="3" name="TextBox 2">
            <a:extLst>
              <a:ext uri="{FF2B5EF4-FFF2-40B4-BE49-F238E27FC236}">
                <a16:creationId xmlns:a16="http://schemas.microsoft.com/office/drawing/2014/main" id="{460A253C-62DC-43A4-9C84-7921C789CBCF}"/>
              </a:ext>
            </a:extLst>
          </p:cNvPr>
          <p:cNvSpPr txBox="1"/>
          <p:nvPr/>
        </p:nvSpPr>
        <p:spPr>
          <a:xfrm>
            <a:off x="299286" y="1768939"/>
            <a:ext cx="6336873" cy="5143139"/>
          </a:xfrm>
          <a:prstGeom prst="rect">
            <a:avLst/>
          </a:prstGeom>
          <a:noFill/>
        </p:spPr>
        <p:txBody>
          <a:bodyPr wrap="square" rtlCol="0">
            <a:spAutoFit/>
          </a:bodyPr>
          <a:lstStyle/>
          <a:p>
            <a:pPr marL="0" marR="0">
              <a:lnSpc>
                <a:spcPct val="107000"/>
              </a:lnSpc>
              <a:spcBef>
                <a:spcPct val="0"/>
              </a:spcBef>
              <a:spcAft>
                <a:spcPct val="0"/>
              </a:spcAft>
            </a:pPr>
            <a:r>
              <a:rPr lang="en-US" sz="2800">
                <a:effectLst/>
                <a:latin typeface="+mn-lt"/>
                <a:ea typeface="Calibri" panose="020F0502020204030204" pitchFamily="34" charset="0"/>
                <a:cs typeface="Times New Roman" pitchFamily="18" charset="0"/>
              </a:rPr>
              <a:t>Governor Newsom set a path to simultaneously create effective, culturally competent, and efficient safety-net programs that address the whole-person needs of vulnerable Californians while also creating policies and practices that support the creation of inclusive communities where all Californians from diverse backgrounds and with diverse resources and opportunities can be healthy and thrive. </a:t>
            </a:r>
            <a:endParaRPr lang="en-US" sz="2800">
              <a:latin typeface="+mn-lt"/>
            </a:endParaRPr>
          </a:p>
        </p:txBody>
      </p:sp>
      <p:pic>
        <p:nvPicPr>
          <p:cNvPr id="1026" name="Picture 2">
            <a:extLst>
              <a:ext uri="{FF2B5EF4-FFF2-40B4-BE49-F238E27FC236}">
                <a16:creationId xmlns:a16="http://schemas.microsoft.com/office/drawing/2014/main" id="{BC77424B-7690-4C71-B0CB-CD9AE7C133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5729" y="2444605"/>
            <a:ext cx="6740992" cy="379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328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935C-0A5F-468D-A057-0BB256541770}"/>
              </a:ext>
            </a:extLst>
          </p:cNvPr>
          <p:cNvSpPr>
            <a:spLocks noGrp="1"/>
          </p:cNvSpPr>
          <p:nvPr>
            <p:ph type="title"/>
          </p:nvPr>
        </p:nvSpPr>
        <p:spPr/>
        <p:txBody>
          <a:bodyPr>
            <a:noAutofit/>
          </a:bodyPr>
          <a:lstStyle/>
          <a:p>
            <a:r>
              <a:rPr lang="en-US">
                <a:effectLst/>
                <a:latin typeface="+mn-lt"/>
                <a:ea typeface="Calibri" panose="020F0502020204030204" pitchFamily="34" charset="0"/>
                <a:cs typeface="Times New Roman" pitchFamily="18" charset="0"/>
              </a:rPr>
              <a:t>CalHHS Guiding Principles and Strategic Priorities</a:t>
            </a:r>
            <a:endParaRPr lang="en-US">
              <a:latin typeface="+mn-lt"/>
            </a:endParaRPr>
          </a:p>
        </p:txBody>
      </p:sp>
      <p:sp>
        <p:nvSpPr>
          <p:cNvPr id="3" name="TextBox 2">
            <a:extLst>
              <a:ext uri="{FF2B5EF4-FFF2-40B4-BE49-F238E27FC236}">
                <a16:creationId xmlns:a16="http://schemas.microsoft.com/office/drawing/2014/main" id="{460A253C-62DC-43A4-9C84-7921C789CBCF}"/>
              </a:ext>
            </a:extLst>
          </p:cNvPr>
          <p:cNvSpPr txBox="1"/>
          <p:nvPr/>
        </p:nvSpPr>
        <p:spPr>
          <a:xfrm>
            <a:off x="980958" y="1766602"/>
            <a:ext cx="6224085" cy="4951612"/>
          </a:xfrm>
          <a:prstGeom prst="rect">
            <a:avLst/>
          </a:prstGeom>
          <a:noFill/>
        </p:spPr>
        <p:txBody>
          <a:bodyPr wrap="square" rtlCol="0">
            <a:spAutoFit/>
          </a:bodyPr>
          <a:lstStyle/>
          <a:p>
            <a:pPr marR="0">
              <a:lnSpc>
                <a:spcPct val="107000"/>
              </a:lnSpc>
              <a:spcBef>
                <a:spcPct val="0"/>
              </a:spcBef>
              <a:spcAft>
                <a:spcPct val="0"/>
              </a:spcAft>
            </a:pPr>
            <a:r>
              <a:rPr lang="en-US" sz="2400" dirty="0">
                <a:effectLst/>
                <a:latin typeface="+mn-lt"/>
                <a:ea typeface="Calibri" panose="020F0502020204030204" pitchFamily="34" charset="0"/>
                <a:cs typeface="Times New Roman" pitchFamily="18" charset="0"/>
              </a:rPr>
              <a:t>Focus on Equity </a:t>
            </a:r>
            <a:r>
              <a:rPr lang="en-US" sz="2000" dirty="0">
                <a:effectLst/>
                <a:latin typeface="+mn-lt"/>
                <a:ea typeface="Calibri" panose="020F0502020204030204" pitchFamily="34" charset="0"/>
                <a:cs typeface="Times New Roman" pitchFamily="18" charset="0"/>
              </a:rPr>
              <a:t>by </a:t>
            </a:r>
            <a:r>
              <a:rPr lang="en-US" sz="2000" dirty="0">
                <a:latin typeface="+mn-lt"/>
              </a:rPr>
              <a:t>creating programs that address persistent and systemic inequities. </a:t>
            </a:r>
          </a:p>
          <a:p>
            <a:pPr marL="457200" marR="0" indent="-457200">
              <a:lnSpc>
                <a:spcPct val="107000"/>
              </a:lnSpc>
              <a:spcBef>
                <a:spcPct val="0"/>
              </a:spcBef>
              <a:spcAft>
                <a:spcPct val="0"/>
              </a:spcAft>
              <a:buFont typeface="Wingdings" pitchFamily="2" charset="2"/>
              <a:buChar char="ü"/>
            </a:pPr>
            <a:endParaRPr lang="en-US" sz="2000" dirty="0">
              <a:latin typeface="+mn-lt"/>
            </a:endParaRPr>
          </a:p>
          <a:p>
            <a:pPr marR="0">
              <a:lnSpc>
                <a:spcPct val="107000"/>
              </a:lnSpc>
              <a:spcBef>
                <a:spcPct val="0"/>
              </a:spcBef>
              <a:spcAft>
                <a:spcPct val="0"/>
              </a:spcAft>
            </a:pPr>
            <a:r>
              <a:rPr lang="en-US" sz="2400" dirty="0">
                <a:latin typeface="+mn-lt"/>
              </a:rPr>
              <a:t>Actively Listen</a:t>
            </a:r>
            <a:r>
              <a:rPr lang="en-US" sz="2000" dirty="0">
                <a:latin typeface="+mn-lt"/>
              </a:rPr>
              <a:t> to individuals and communities to better understand their conditions and formulate better policies, programs and services that meet their needs.</a:t>
            </a:r>
          </a:p>
          <a:p>
            <a:pPr marL="457200" marR="0" indent="-457200">
              <a:lnSpc>
                <a:spcPct val="107000"/>
              </a:lnSpc>
              <a:spcBef>
                <a:spcPct val="0"/>
              </a:spcBef>
              <a:spcAft>
                <a:spcPct val="0"/>
              </a:spcAft>
              <a:buFont typeface="Wingdings" pitchFamily="2" charset="2"/>
              <a:buChar char="ü"/>
            </a:pPr>
            <a:endParaRPr lang="en-US" sz="2000" dirty="0">
              <a:latin typeface="+mn-lt"/>
            </a:endParaRPr>
          </a:p>
          <a:p>
            <a:pPr marR="0">
              <a:lnSpc>
                <a:spcPct val="107000"/>
              </a:lnSpc>
              <a:spcBef>
                <a:spcPct val="0"/>
              </a:spcBef>
              <a:spcAft>
                <a:spcPct val="0"/>
              </a:spcAft>
            </a:pPr>
            <a:r>
              <a:rPr lang="en-US" sz="2400" dirty="0">
                <a:latin typeface="+mn-lt"/>
              </a:rPr>
              <a:t>Use Data to Drive Action </a:t>
            </a:r>
            <a:r>
              <a:rPr lang="en-US" sz="2000" dirty="0">
                <a:latin typeface="+mn-lt"/>
              </a:rPr>
              <a:t>to help advance social and economic mobility, and improve the health and well-being of children, families and individuals.</a:t>
            </a:r>
          </a:p>
          <a:p>
            <a:pPr marL="457200" marR="0" indent="-457200">
              <a:lnSpc>
                <a:spcPct val="107000"/>
              </a:lnSpc>
              <a:spcBef>
                <a:spcPct val="0"/>
              </a:spcBef>
              <a:spcAft>
                <a:spcPct val="0"/>
              </a:spcAft>
              <a:buFont typeface="Wingdings" pitchFamily="2" charset="2"/>
              <a:buChar char="ü"/>
            </a:pPr>
            <a:endParaRPr lang="en-US" sz="2000" dirty="0">
              <a:latin typeface="+mn-lt"/>
            </a:endParaRPr>
          </a:p>
          <a:p>
            <a:pPr>
              <a:lnSpc>
                <a:spcPct val="107000"/>
              </a:lnSpc>
              <a:spcBef>
                <a:spcPct val="0"/>
              </a:spcBef>
              <a:spcAft>
                <a:spcPct val="0"/>
              </a:spcAft>
            </a:pPr>
            <a:r>
              <a:rPr lang="en-US" sz="2400" dirty="0">
                <a:effectLst/>
                <a:latin typeface="+mn-lt"/>
                <a:ea typeface="Calibri" panose="020F0502020204030204" pitchFamily="34" charset="0"/>
                <a:cs typeface="Times New Roman" pitchFamily="18" charset="0"/>
              </a:rPr>
              <a:t>See the Whole Person</a:t>
            </a:r>
            <a:r>
              <a:rPr lang="en-US" sz="2000" dirty="0">
                <a:effectLst/>
                <a:latin typeface="+mn-lt"/>
                <a:ea typeface="Calibri" panose="020F0502020204030204" pitchFamily="34" charset="0"/>
                <a:cs typeface="Times New Roman" pitchFamily="18" charset="0"/>
              </a:rPr>
              <a:t> by focusing on the needs of the people we serve, not on the siloed structures of government and its programs</a:t>
            </a:r>
            <a:r>
              <a:rPr lang="en-US" sz="2000" dirty="0">
                <a:latin typeface="+mn-lt"/>
              </a:rPr>
              <a:t>. </a:t>
            </a:r>
          </a:p>
        </p:txBody>
      </p:sp>
      <p:sp>
        <p:nvSpPr>
          <p:cNvPr id="6" name="TextBox 5">
            <a:extLst>
              <a:ext uri="{FF2B5EF4-FFF2-40B4-BE49-F238E27FC236}">
                <a16:creationId xmlns:a16="http://schemas.microsoft.com/office/drawing/2014/main" id="{B3305C85-F099-4558-AD0D-19587EA22699}"/>
              </a:ext>
            </a:extLst>
          </p:cNvPr>
          <p:cNvSpPr txBox="1"/>
          <p:nvPr/>
        </p:nvSpPr>
        <p:spPr>
          <a:xfrm>
            <a:off x="8354293" y="1766602"/>
            <a:ext cx="5073512" cy="5610254"/>
          </a:xfrm>
          <a:prstGeom prst="rect">
            <a:avLst/>
          </a:prstGeom>
          <a:noFill/>
        </p:spPr>
        <p:txBody>
          <a:bodyPr wrap="square" rtlCol="0">
            <a:spAutoFit/>
          </a:bodyPr>
          <a:lstStyle/>
          <a:p>
            <a:pPr marR="0">
              <a:lnSpc>
                <a:spcPct val="107000"/>
              </a:lnSpc>
              <a:spcBef>
                <a:spcPct val="0"/>
              </a:spcBef>
              <a:spcAft>
                <a:spcPct val="0"/>
              </a:spcAft>
            </a:pPr>
            <a:r>
              <a:rPr lang="en-US" sz="2400" dirty="0">
                <a:latin typeface="+mn-lt"/>
              </a:rPr>
              <a:t>Put the Person Back in Person-Centered</a:t>
            </a:r>
            <a:r>
              <a:rPr lang="en-US" sz="2000" dirty="0">
                <a:latin typeface="+mn-lt"/>
              </a:rPr>
              <a:t> with </a:t>
            </a:r>
            <a:r>
              <a:rPr lang="en-US" sz="2000" dirty="0">
                <a:latin typeface="+mn-lt"/>
                <a:cs typeface="Times New Roman" pitchFamily="18" charset="0"/>
              </a:rPr>
              <a:t>programs that are informed and structured to meet the diverse and unique needs of each community and person.</a:t>
            </a:r>
          </a:p>
          <a:p>
            <a:pPr marL="457200" marR="0" indent="-457200">
              <a:lnSpc>
                <a:spcPct val="107000"/>
              </a:lnSpc>
              <a:spcBef>
                <a:spcPct val="0"/>
              </a:spcBef>
              <a:spcAft>
                <a:spcPct val="0"/>
              </a:spcAft>
              <a:buFont typeface="Wingdings" pitchFamily="2" charset="2"/>
              <a:buChar char="ü"/>
            </a:pPr>
            <a:endParaRPr lang="en-US" sz="2000" dirty="0">
              <a:latin typeface="+mn-lt"/>
              <a:cs typeface="Times New Roman" pitchFamily="18" charset="0"/>
            </a:endParaRPr>
          </a:p>
          <a:p>
            <a:pPr marR="0">
              <a:lnSpc>
                <a:spcPct val="107000"/>
              </a:lnSpc>
              <a:spcBef>
                <a:spcPct val="0"/>
              </a:spcBef>
              <a:spcAft>
                <a:spcPct val="0"/>
              </a:spcAft>
            </a:pPr>
            <a:r>
              <a:rPr lang="en-US" sz="2400" dirty="0">
                <a:latin typeface="+mn-lt"/>
              </a:rPr>
              <a:t>Cultivate a Culture of Innovation</a:t>
            </a:r>
            <a:r>
              <a:rPr lang="en-US" sz="2000" dirty="0">
                <a:latin typeface="+mn-lt"/>
              </a:rPr>
              <a:t> </a:t>
            </a:r>
            <a:r>
              <a:rPr lang="en-US" sz="2000" dirty="0">
                <a:latin typeface="+mn-lt"/>
                <a:cs typeface="Times New Roman" pitchFamily="18" charset="0"/>
              </a:rPr>
              <a:t>to catalyze our improvement efforts </a:t>
            </a:r>
            <a:r>
              <a:rPr lang="en-US" sz="2000" dirty="0">
                <a:latin typeface="+mn-lt"/>
              </a:rPr>
              <a:t>and </a:t>
            </a:r>
            <a:r>
              <a:rPr lang="en-US" sz="2000" dirty="0">
                <a:latin typeface="+mn-lt"/>
                <a:cs typeface="Times New Roman" pitchFamily="18" charset="0"/>
              </a:rPr>
              <a:t>solve intractable problems. </a:t>
            </a:r>
          </a:p>
          <a:p>
            <a:pPr marL="457200" marR="0" indent="-457200">
              <a:lnSpc>
                <a:spcPct val="107000"/>
              </a:lnSpc>
              <a:spcBef>
                <a:spcPct val="0"/>
              </a:spcBef>
              <a:spcAft>
                <a:spcPct val="0"/>
              </a:spcAft>
              <a:buFont typeface="Wingdings" pitchFamily="2" charset="2"/>
              <a:buChar char="ü"/>
            </a:pPr>
            <a:endParaRPr lang="en-US" sz="2000" dirty="0">
              <a:latin typeface="+mn-lt"/>
              <a:cs typeface="Times New Roman" pitchFamily="18" charset="0"/>
            </a:endParaRPr>
          </a:p>
          <a:p>
            <a:pPr>
              <a:lnSpc>
                <a:spcPct val="107000"/>
              </a:lnSpc>
              <a:spcBef>
                <a:spcPct val="0"/>
              </a:spcBef>
              <a:spcAft>
                <a:spcPct val="0"/>
              </a:spcAft>
            </a:pPr>
            <a:r>
              <a:rPr lang="en-US" sz="2400" dirty="0">
                <a:latin typeface="+mn-lt"/>
              </a:rPr>
              <a:t>Deliver on Outcomes</a:t>
            </a:r>
            <a:r>
              <a:rPr lang="en-US" sz="2000" dirty="0">
                <a:latin typeface="+mn-lt"/>
              </a:rPr>
              <a:t> by c</a:t>
            </a:r>
            <a:r>
              <a:rPr lang="en-US" sz="2000" dirty="0">
                <a:latin typeface="+mn-lt"/>
                <a:cs typeface="Times New Roman" pitchFamily="18" charset="0"/>
              </a:rPr>
              <a:t>ontinuously evaluating and adapting our programs to better address our clients’ unmet needs while furthering our goal of delivering positive outcomes.</a:t>
            </a:r>
          </a:p>
          <a:p>
            <a:pPr marL="457200" marR="0" indent="-457200">
              <a:lnSpc>
                <a:spcPct val="107000"/>
              </a:lnSpc>
              <a:spcBef>
                <a:spcPct val="0"/>
              </a:spcBef>
              <a:spcAft>
                <a:spcPct val="0"/>
              </a:spcAft>
              <a:buFont typeface="Wingdings" pitchFamily="2" charset="2"/>
              <a:buChar char="ü"/>
            </a:pPr>
            <a:endParaRPr lang="en-US" sz="2000" dirty="0">
              <a:latin typeface="+mn-lt"/>
              <a:cs typeface="Times New Roman" pitchFamily="18" charset="0"/>
            </a:endParaRPr>
          </a:p>
          <a:p>
            <a:pPr marL="457200" marR="0" indent="-457200">
              <a:lnSpc>
                <a:spcPct val="107000"/>
              </a:lnSpc>
              <a:spcBef>
                <a:spcPct val="0"/>
              </a:spcBef>
              <a:spcAft>
                <a:spcPct val="0"/>
              </a:spcAft>
              <a:buFont typeface="Wingdings" pitchFamily="2" charset="2"/>
              <a:buChar char="ü"/>
            </a:pPr>
            <a:endParaRPr lang="en-US" sz="2000" dirty="0">
              <a:latin typeface="+mn-lt"/>
            </a:endParaRPr>
          </a:p>
        </p:txBody>
      </p:sp>
      <p:pic>
        <p:nvPicPr>
          <p:cNvPr id="5" name="Picture 4">
            <a:extLst>
              <a:ext uri="{FF2B5EF4-FFF2-40B4-BE49-F238E27FC236}">
                <a16:creationId xmlns:a16="http://schemas.microsoft.com/office/drawing/2014/main" id="{20192599-272A-4A18-8890-3C66C4CA1DF6}"/>
              </a:ext>
            </a:extLst>
          </p:cNvPr>
          <p:cNvPicPr>
            <a:picLocks noChangeAspect="1"/>
          </p:cNvPicPr>
          <p:nvPr/>
        </p:nvPicPr>
        <p:blipFill>
          <a:blip r:embed="rId3"/>
          <a:stretch>
            <a:fillRect/>
          </a:stretch>
        </p:blipFill>
        <p:spPr>
          <a:xfrm>
            <a:off x="197560" y="1839340"/>
            <a:ext cx="799965" cy="794039"/>
          </a:xfrm>
          <a:prstGeom prst="rect">
            <a:avLst/>
          </a:prstGeom>
        </p:spPr>
      </p:pic>
      <p:pic>
        <p:nvPicPr>
          <p:cNvPr id="8" name="Picture 7">
            <a:extLst>
              <a:ext uri="{FF2B5EF4-FFF2-40B4-BE49-F238E27FC236}">
                <a16:creationId xmlns:a16="http://schemas.microsoft.com/office/drawing/2014/main" id="{A37EC2AE-FEA5-448E-9116-500BDACF371B}"/>
              </a:ext>
            </a:extLst>
          </p:cNvPr>
          <p:cNvPicPr>
            <a:picLocks noChangeAspect="1"/>
          </p:cNvPicPr>
          <p:nvPr/>
        </p:nvPicPr>
        <p:blipFill>
          <a:blip r:embed="rId4"/>
          <a:stretch>
            <a:fillRect/>
          </a:stretch>
        </p:blipFill>
        <p:spPr>
          <a:xfrm>
            <a:off x="176919" y="3032963"/>
            <a:ext cx="853741" cy="794039"/>
          </a:xfrm>
          <a:prstGeom prst="rect">
            <a:avLst/>
          </a:prstGeom>
        </p:spPr>
      </p:pic>
      <p:pic>
        <p:nvPicPr>
          <p:cNvPr id="10" name="Picture 9">
            <a:extLst>
              <a:ext uri="{FF2B5EF4-FFF2-40B4-BE49-F238E27FC236}">
                <a16:creationId xmlns:a16="http://schemas.microsoft.com/office/drawing/2014/main" id="{BA6C028B-52B2-408A-8043-17EC2367BA31}"/>
              </a:ext>
            </a:extLst>
          </p:cNvPr>
          <p:cNvPicPr>
            <a:picLocks noChangeAspect="1"/>
          </p:cNvPicPr>
          <p:nvPr/>
        </p:nvPicPr>
        <p:blipFill>
          <a:blip r:embed="rId5"/>
          <a:stretch>
            <a:fillRect/>
          </a:stretch>
        </p:blipFill>
        <p:spPr>
          <a:xfrm>
            <a:off x="160352" y="4380758"/>
            <a:ext cx="820606" cy="794039"/>
          </a:xfrm>
          <a:prstGeom prst="rect">
            <a:avLst/>
          </a:prstGeom>
        </p:spPr>
      </p:pic>
      <p:pic>
        <p:nvPicPr>
          <p:cNvPr id="12" name="Picture 11">
            <a:extLst>
              <a:ext uri="{FF2B5EF4-FFF2-40B4-BE49-F238E27FC236}">
                <a16:creationId xmlns:a16="http://schemas.microsoft.com/office/drawing/2014/main" id="{92D537FE-BEE1-46A4-9A3B-1BF18A2AA5BC}"/>
              </a:ext>
            </a:extLst>
          </p:cNvPr>
          <p:cNvPicPr>
            <a:picLocks noChangeAspect="1"/>
          </p:cNvPicPr>
          <p:nvPr/>
        </p:nvPicPr>
        <p:blipFill>
          <a:blip r:embed="rId6"/>
          <a:stretch>
            <a:fillRect/>
          </a:stretch>
        </p:blipFill>
        <p:spPr>
          <a:xfrm>
            <a:off x="165683" y="5752054"/>
            <a:ext cx="820606" cy="808713"/>
          </a:xfrm>
          <a:prstGeom prst="rect">
            <a:avLst/>
          </a:prstGeom>
        </p:spPr>
      </p:pic>
      <p:pic>
        <p:nvPicPr>
          <p:cNvPr id="14" name="Picture 13">
            <a:extLst>
              <a:ext uri="{FF2B5EF4-FFF2-40B4-BE49-F238E27FC236}">
                <a16:creationId xmlns:a16="http://schemas.microsoft.com/office/drawing/2014/main" id="{8AC02B1E-338F-4D05-A2B9-4C8AC9F256FF}"/>
              </a:ext>
            </a:extLst>
          </p:cNvPr>
          <p:cNvPicPr>
            <a:picLocks noChangeAspect="1"/>
          </p:cNvPicPr>
          <p:nvPr/>
        </p:nvPicPr>
        <p:blipFill>
          <a:blip r:embed="rId7"/>
          <a:stretch>
            <a:fillRect/>
          </a:stretch>
        </p:blipFill>
        <p:spPr>
          <a:xfrm>
            <a:off x="7444821" y="2176925"/>
            <a:ext cx="863846" cy="812655"/>
          </a:xfrm>
          <a:prstGeom prst="rect">
            <a:avLst/>
          </a:prstGeom>
        </p:spPr>
      </p:pic>
      <p:pic>
        <p:nvPicPr>
          <p:cNvPr id="16" name="Picture 15">
            <a:extLst>
              <a:ext uri="{FF2B5EF4-FFF2-40B4-BE49-F238E27FC236}">
                <a16:creationId xmlns:a16="http://schemas.microsoft.com/office/drawing/2014/main" id="{24468091-AB53-4A20-BCB6-FB836DF5C807}"/>
              </a:ext>
            </a:extLst>
          </p:cNvPr>
          <p:cNvPicPr>
            <a:picLocks noChangeAspect="1"/>
          </p:cNvPicPr>
          <p:nvPr/>
        </p:nvPicPr>
        <p:blipFill>
          <a:blip r:embed="rId8"/>
          <a:stretch>
            <a:fillRect/>
          </a:stretch>
        </p:blipFill>
        <p:spPr>
          <a:xfrm>
            <a:off x="7444821" y="3721061"/>
            <a:ext cx="863846" cy="825166"/>
          </a:xfrm>
          <a:prstGeom prst="rect">
            <a:avLst/>
          </a:prstGeom>
        </p:spPr>
      </p:pic>
      <p:pic>
        <p:nvPicPr>
          <p:cNvPr id="18" name="Picture 17">
            <a:extLst>
              <a:ext uri="{FF2B5EF4-FFF2-40B4-BE49-F238E27FC236}">
                <a16:creationId xmlns:a16="http://schemas.microsoft.com/office/drawing/2014/main" id="{8A15274A-18F2-4119-B616-8002AEE298D2}"/>
              </a:ext>
            </a:extLst>
          </p:cNvPr>
          <p:cNvPicPr>
            <a:picLocks noChangeAspect="1"/>
          </p:cNvPicPr>
          <p:nvPr/>
        </p:nvPicPr>
        <p:blipFill>
          <a:blip r:embed="rId9"/>
          <a:stretch>
            <a:fillRect/>
          </a:stretch>
        </p:blipFill>
        <p:spPr>
          <a:xfrm>
            <a:off x="7444821" y="5318741"/>
            <a:ext cx="863846" cy="837669"/>
          </a:xfrm>
          <a:prstGeom prst="rect">
            <a:avLst/>
          </a:prstGeom>
        </p:spPr>
      </p:pic>
    </p:spTree>
    <p:extLst>
      <p:ext uri="{BB962C8B-B14F-4D97-AF65-F5344CB8AC3E}">
        <p14:creationId xmlns:p14="http://schemas.microsoft.com/office/powerpoint/2010/main" val="3377256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500"/>
                                        <p:tgtEl>
                                          <p:spTgt spid="6">
                                            <p:txEl>
                                              <p:pRg st="4" end="4"/>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935C-0A5F-468D-A057-0BB256541770}"/>
              </a:ext>
            </a:extLst>
          </p:cNvPr>
          <p:cNvSpPr>
            <a:spLocks noGrp="1"/>
          </p:cNvSpPr>
          <p:nvPr>
            <p:ph type="title"/>
          </p:nvPr>
        </p:nvSpPr>
        <p:spPr/>
        <p:txBody>
          <a:bodyPr>
            <a:noAutofit/>
          </a:bodyPr>
          <a:lstStyle/>
          <a:p>
            <a:r>
              <a:rPr lang="en-US">
                <a:effectLst/>
                <a:latin typeface="+mn-lt"/>
                <a:ea typeface="Calibri" panose="020F0502020204030204" pitchFamily="34" charset="0"/>
                <a:cs typeface="Times New Roman" pitchFamily="18" charset="0"/>
              </a:rPr>
              <a:t>The California Data Exchange Framework (DxF)</a:t>
            </a:r>
            <a:endParaRPr lang="en-US">
              <a:latin typeface="+mn-lt"/>
            </a:endParaRPr>
          </a:p>
        </p:txBody>
      </p:sp>
      <p:sp>
        <p:nvSpPr>
          <p:cNvPr id="3" name="TextBox 2">
            <a:extLst>
              <a:ext uri="{FF2B5EF4-FFF2-40B4-BE49-F238E27FC236}">
                <a16:creationId xmlns:a16="http://schemas.microsoft.com/office/drawing/2014/main" id="{460A253C-62DC-43A4-9C84-7921C789CBCF}"/>
              </a:ext>
            </a:extLst>
          </p:cNvPr>
          <p:cNvSpPr txBox="1"/>
          <p:nvPr/>
        </p:nvSpPr>
        <p:spPr>
          <a:xfrm>
            <a:off x="405926" y="2331239"/>
            <a:ext cx="13005747" cy="4816896"/>
          </a:xfrm>
          <a:prstGeom prst="rect">
            <a:avLst/>
          </a:prstGeom>
          <a:noFill/>
        </p:spPr>
        <p:txBody>
          <a:bodyPr wrap="square" rtlCol="0">
            <a:spAutoFit/>
          </a:bodyPr>
          <a:lstStyle/>
          <a:p>
            <a:pPr marL="457200" marR="0" indent="-457200">
              <a:lnSpc>
                <a:spcPct val="107000"/>
              </a:lnSpc>
              <a:spcBef>
                <a:spcPct val="0"/>
              </a:spcBef>
              <a:spcAft>
                <a:spcPct val="0"/>
              </a:spcAft>
              <a:buFont typeface="Wingdings" pitchFamily="2" charset="2"/>
              <a:buChar char="ü"/>
            </a:pPr>
            <a:r>
              <a:rPr lang="en-US" sz="2400" dirty="0">
                <a:latin typeface="+mn-lt"/>
              </a:rPr>
              <a:t>The law mandates that a broad spectrum of health care organizations execute the Framework’s Data Sharing Agreement (DSA) by January 31, 2023, and exchange health information with other mandated organizations by January 31, 2024</a:t>
            </a:r>
            <a:r>
              <a:rPr lang="en-US" sz="2000" dirty="0">
                <a:latin typeface="+mn-lt"/>
              </a:rPr>
              <a:t>.</a:t>
            </a:r>
          </a:p>
          <a:p>
            <a:pPr marL="457200" marR="0" indent="-457200">
              <a:lnSpc>
                <a:spcPct val="107000"/>
              </a:lnSpc>
              <a:spcBef>
                <a:spcPct val="0"/>
              </a:spcBef>
              <a:spcAft>
                <a:spcPct val="0"/>
              </a:spcAft>
              <a:buFont typeface="Wingdings" pitchFamily="2" charset="2"/>
              <a:buChar char="ü"/>
            </a:pPr>
            <a:r>
              <a:rPr lang="en-US" sz="2400" dirty="0">
                <a:latin typeface="+mn-lt"/>
              </a:rPr>
              <a:t>The Framework identifies infrastructure and capacity gaps, and opportunities that could be undertaken to address them including:*</a:t>
            </a:r>
          </a:p>
          <a:p>
            <a:pPr marL="914400" lvl="1" indent="-457200">
              <a:lnSpc>
                <a:spcPct val="107000"/>
              </a:lnSpc>
              <a:spcBef>
                <a:spcPct val="0"/>
              </a:spcBef>
              <a:spcAft>
                <a:spcPct val="0"/>
              </a:spcAft>
              <a:buFont typeface="Wingdings" pitchFamily="2" charset="2"/>
              <a:buChar char="ü"/>
            </a:pPr>
            <a:r>
              <a:rPr lang="en-US" sz="2400" dirty="0">
                <a:latin typeface="+mn-lt"/>
              </a:rPr>
              <a:t>Developing a technical assistance and HIE onboarding program </a:t>
            </a:r>
          </a:p>
          <a:p>
            <a:pPr marL="914400" lvl="1" indent="-457200">
              <a:lnSpc>
                <a:spcPct val="107000"/>
              </a:lnSpc>
              <a:spcBef>
                <a:spcPct val="0"/>
              </a:spcBef>
              <a:spcAft>
                <a:spcPct val="0"/>
              </a:spcAft>
              <a:buFont typeface="Wingdings" pitchFamily="2" charset="2"/>
              <a:buChar char="ü"/>
            </a:pPr>
            <a:r>
              <a:rPr lang="en-US" sz="2400" dirty="0">
                <a:latin typeface="+mn-lt"/>
              </a:rPr>
              <a:t>Establishing a data exchange intermediary qualification process</a:t>
            </a:r>
          </a:p>
          <a:p>
            <a:pPr marL="914400" lvl="1" indent="-457200">
              <a:lnSpc>
                <a:spcPct val="107000"/>
              </a:lnSpc>
              <a:spcBef>
                <a:spcPct val="0"/>
              </a:spcBef>
              <a:spcAft>
                <a:spcPct val="0"/>
              </a:spcAft>
              <a:buFont typeface="Wingdings" pitchFamily="2" charset="2"/>
              <a:buChar char="ü"/>
            </a:pPr>
            <a:r>
              <a:rPr lang="en-US" sz="2400" dirty="0">
                <a:latin typeface="+mn-lt"/>
              </a:rPr>
              <a:t>Expanding federal event notification requirements</a:t>
            </a:r>
          </a:p>
          <a:p>
            <a:pPr marL="914400" lvl="1" indent="-457200">
              <a:lnSpc>
                <a:spcPct val="107000"/>
              </a:lnSpc>
              <a:spcBef>
                <a:spcPct val="0"/>
              </a:spcBef>
              <a:spcAft>
                <a:spcPct val="0"/>
              </a:spcAft>
              <a:buFont typeface="Wingdings" pitchFamily="2" charset="2"/>
              <a:buChar char="ü"/>
            </a:pPr>
            <a:r>
              <a:rPr lang="en-US" sz="2400" dirty="0">
                <a:latin typeface="+mn-lt"/>
              </a:rPr>
              <a:t>Upgrading public health and county health IT infrastructure </a:t>
            </a:r>
          </a:p>
          <a:p>
            <a:pPr marL="914400" lvl="1" indent="-457200">
              <a:lnSpc>
                <a:spcPct val="107000"/>
              </a:lnSpc>
              <a:spcBef>
                <a:spcPct val="0"/>
              </a:spcBef>
              <a:spcAft>
                <a:spcPct val="0"/>
              </a:spcAft>
              <a:buFont typeface="Wingdings" pitchFamily="2" charset="2"/>
              <a:buChar char="ü"/>
            </a:pPr>
            <a:r>
              <a:rPr lang="en-US" sz="2400" dirty="0">
                <a:latin typeface="+mn-lt"/>
              </a:rPr>
              <a:t>Improving standardized demographic, SDOH and SOGI data collection</a:t>
            </a:r>
          </a:p>
          <a:p>
            <a:pPr marL="914400" lvl="1" indent="-457200">
              <a:lnSpc>
                <a:spcPct val="107000"/>
              </a:lnSpc>
              <a:spcBef>
                <a:spcPct val="0"/>
              </a:spcBef>
              <a:spcAft>
                <a:spcPct val="0"/>
              </a:spcAft>
              <a:buFont typeface="Wingdings" pitchFamily="2" charset="2"/>
              <a:buChar char="ü"/>
            </a:pPr>
            <a:r>
              <a:rPr lang="en-US" sz="2400" dirty="0">
                <a:latin typeface="+mn-lt"/>
              </a:rPr>
              <a:t>Improving individual data access</a:t>
            </a:r>
          </a:p>
          <a:p>
            <a:pPr marL="914400" lvl="1" indent="-457200">
              <a:lnSpc>
                <a:spcPct val="107000"/>
              </a:lnSpc>
              <a:spcBef>
                <a:spcPct val="0"/>
              </a:spcBef>
              <a:spcAft>
                <a:spcPct val="0"/>
              </a:spcAft>
              <a:buFont typeface="Wingdings" pitchFamily="2" charset="2"/>
              <a:buChar char="ü"/>
            </a:pPr>
            <a:r>
              <a:rPr lang="en-US" sz="2400" dirty="0">
                <a:latin typeface="+mn-lt"/>
              </a:rPr>
              <a:t>Establishing provider directory and digital identity capabilities</a:t>
            </a:r>
          </a:p>
        </p:txBody>
      </p:sp>
      <p:sp>
        <p:nvSpPr>
          <p:cNvPr id="8" name="TextBox 7">
            <a:extLst>
              <a:ext uri="{FF2B5EF4-FFF2-40B4-BE49-F238E27FC236}">
                <a16:creationId xmlns:a16="http://schemas.microsoft.com/office/drawing/2014/main" id="{30CA7C16-B9DE-43AF-BD9F-A45AC1DDA21E}"/>
              </a:ext>
            </a:extLst>
          </p:cNvPr>
          <p:cNvSpPr txBox="1"/>
          <p:nvPr/>
        </p:nvSpPr>
        <p:spPr>
          <a:xfrm>
            <a:off x="0" y="1357866"/>
            <a:ext cx="13817600" cy="830997"/>
          </a:xfrm>
          <a:prstGeom prst="rect">
            <a:avLst/>
          </a:prstGeom>
          <a:solidFill>
            <a:schemeClr val="tx2">
              <a:lumMod val="20000"/>
              <a:lumOff val="80000"/>
            </a:schemeClr>
          </a:solidFill>
        </p:spPr>
        <p:txBody>
          <a:bodyPr wrap="square" lIns="274320" rIns="274320">
            <a:spAutoFit/>
          </a:bodyPr>
          <a:lstStyle/>
          <a:p>
            <a:r>
              <a:rPr lang="en-US" sz="2400" b="1" i="0" u="none" strike="noStrike" baseline="0">
                <a:solidFill>
                  <a:srgbClr val="2D2D2D"/>
                </a:solidFill>
                <a:latin typeface="+mn-lt"/>
              </a:rPr>
              <a:t>In 2021 Governor Newsom signed AB 133, putting California on a path to building a single data sharing agreement to govern health information exchange</a:t>
            </a:r>
            <a:endParaRPr lang="en-US">
              <a:latin typeface="+mn-lt"/>
            </a:endParaRPr>
          </a:p>
        </p:txBody>
      </p:sp>
      <p:sp>
        <p:nvSpPr>
          <p:cNvPr id="10" name="TextBox 9">
            <a:extLst>
              <a:ext uri="{FF2B5EF4-FFF2-40B4-BE49-F238E27FC236}">
                <a16:creationId xmlns:a16="http://schemas.microsoft.com/office/drawing/2014/main" id="{A57A9551-2FED-4670-B7EE-D394A90A08A3}"/>
              </a:ext>
            </a:extLst>
          </p:cNvPr>
          <p:cNvSpPr txBox="1"/>
          <p:nvPr/>
        </p:nvSpPr>
        <p:spPr>
          <a:xfrm>
            <a:off x="453135" y="7290511"/>
            <a:ext cx="10529939" cy="307777"/>
          </a:xfrm>
          <a:prstGeom prst="rect">
            <a:avLst/>
          </a:prstGeom>
          <a:noFill/>
        </p:spPr>
        <p:txBody>
          <a:bodyPr wrap="square">
            <a:spAutoFit/>
          </a:bodyPr>
          <a:lstStyle/>
          <a:p>
            <a:r>
              <a:rPr lang="en-US" sz="1400" dirty="0"/>
              <a:t>*https://www.chhs.ca.gov/wp-content/uploads/2022/07/6_CalHHS_DxF_Gaps-and-Opportunities_Final_v1_07-01-2022.pdf</a:t>
            </a:r>
          </a:p>
        </p:txBody>
      </p:sp>
    </p:spTree>
    <p:extLst>
      <p:ext uri="{BB962C8B-B14F-4D97-AF65-F5344CB8AC3E}">
        <p14:creationId xmlns:p14="http://schemas.microsoft.com/office/powerpoint/2010/main" val="378931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98F753-F4C8-4F5C-93B2-12A96D4126F1}"/>
              </a:ext>
            </a:extLst>
          </p:cNvPr>
          <p:cNvSpPr>
            <a:spLocks noGrp="1"/>
          </p:cNvSpPr>
          <p:nvPr>
            <p:ph type="title"/>
          </p:nvPr>
        </p:nvSpPr>
        <p:spPr>
          <a:xfrm>
            <a:off x="453135" y="235755"/>
            <a:ext cx="12366049" cy="595291"/>
          </a:xfrm>
        </p:spPr>
        <p:txBody>
          <a:bodyPr>
            <a:noAutofit/>
          </a:bodyPr>
          <a:lstStyle/>
          <a:p>
            <a:r>
              <a:rPr lang="en-US" dirty="0">
                <a:effectLst/>
                <a:latin typeface="+mn-lt"/>
                <a:ea typeface="Calibri" panose="020F0502020204030204" pitchFamily="34" charset="0"/>
                <a:cs typeface="Times New Roman" pitchFamily="18" charset="0"/>
              </a:rPr>
              <a:t>Medi-Cal is a complex system to navigate, and many enrollees have needs outside health care</a:t>
            </a:r>
            <a:endParaRPr lang="en-US" dirty="0">
              <a:latin typeface="+mn-lt"/>
            </a:endParaRPr>
          </a:p>
        </p:txBody>
      </p:sp>
      <p:pic>
        <p:nvPicPr>
          <p:cNvPr id="49" name="Graphic 48" descr="Tooth with solid fill">
            <a:extLst>
              <a:ext uri="{FF2B5EF4-FFF2-40B4-BE49-F238E27FC236}">
                <a16:creationId xmlns:a16="http://schemas.microsoft.com/office/drawing/2014/main" id="{5667B0B9-10F2-4E6D-A742-795F8CD654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5205" y="3193313"/>
            <a:ext cx="541937" cy="541937"/>
          </a:xfrm>
          <a:prstGeom prst="rect">
            <a:avLst/>
          </a:prstGeom>
        </p:spPr>
      </p:pic>
      <p:pic>
        <p:nvPicPr>
          <p:cNvPr id="50" name="Graphic 49" descr="Medicine with solid fill">
            <a:extLst>
              <a:ext uri="{FF2B5EF4-FFF2-40B4-BE49-F238E27FC236}">
                <a16:creationId xmlns:a16="http://schemas.microsoft.com/office/drawing/2014/main" id="{B76E038C-C17C-4078-A3D2-F528C51A76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3197" y="2194771"/>
            <a:ext cx="735246" cy="735246"/>
          </a:xfrm>
          <a:prstGeom prst="rect">
            <a:avLst/>
          </a:prstGeom>
        </p:spPr>
      </p:pic>
      <p:sp>
        <p:nvSpPr>
          <p:cNvPr id="51" name="Freeform: Shape 50">
            <a:extLst>
              <a:ext uri="{FF2B5EF4-FFF2-40B4-BE49-F238E27FC236}">
                <a16:creationId xmlns:a16="http://schemas.microsoft.com/office/drawing/2014/main" id="{05CABEE4-3E27-4FAC-99A1-6915E3DBB956}"/>
              </a:ext>
            </a:extLst>
          </p:cNvPr>
          <p:cNvSpPr/>
          <p:nvPr/>
        </p:nvSpPr>
        <p:spPr>
          <a:xfrm flipH="1">
            <a:off x="6541841" y="2295211"/>
            <a:ext cx="295275" cy="615782"/>
          </a:xfrm>
          <a:custGeom>
            <a:avLst/>
            <a:gdLst>
              <a:gd name="connsiteX0" fmla="*/ 0 w 295275"/>
              <a:gd name="connsiteY0" fmla="*/ 387988 h 615782"/>
              <a:gd name="connsiteX1" fmla="*/ 30728 w 295275"/>
              <a:gd name="connsiteY1" fmla="*/ 315417 h 615782"/>
              <a:gd name="connsiteX2" fmla="*/ 63714 w 295275"/>
              <a:gd name="connsiteY2" fmla="*/ 182690 h 615782"/>
              <a:gd name="connsiteX3" fmla="*/ 70837 w 295275"/>
              <a:gd name="connsiteY3" fmla="*/ 178800 h 615782"/>
              <a:gd name="connsiteX4" fmla="*/ 124659 w 295275"/>
              <a:gd name="connsiteY4" fmla="*/ 79269 h 615782"/>
              <a:gd name="connsiteX5" fmla="*/ 126835 w 295275"/>
              <a:gd name="connsiteY5" fmla="*/ 78654 h 615782"/>
              <a:gd name="connsiteX6" fmla="*/ 216624 w 295275"/>
              <a:gd name="connsiteY6" fmla="*/ 194 h 615782"/>
              <a:gd name="connsiteX7" fmla="*/ 295275 w 295275"/>
              <a:gd name="connsiteY7" fmla="*/ 84274 h 615782"/>
              <a:gd name="connsiteX8" fmla="*/ 295275 w 295275"/>
              <a:gd name="connsiteY8" fmla="*/ 552494 h 615782"/>
              <a:gd name="connsiteX9" fmla="*/ 232014 w 295275"/>
              <a:gd name="connsiteY9" fmla="*/ 615782 h 615782"/>
              <a:gd name="connsiteX10" fmla="*/ 171622 w 295275"/>
              <a:gd name="connsiteY10" fmla="*/ 571430 h 615782"/>
              <a:gd name="connsiteX11" fmla="*/ 61216 w 295275"/>
              <a:gd name="connsiteY11" fmla="*/ 500820 h 615782"/>
              <a:gd name="connsiteX12" fmla="*/ 59055 w 295275"/>
              <a:gd name="connsiteY12" fmla="*/ 480790 h 615782"/>
              <a:gd name="connsiteX13" fmla="*/ 59055 w 295275"/>
              <a:gd name="connsiteY13" fmla="*/ 479952 h 615782"/>
              <a:gd name="connsiteX14" fmla="*/ 0 w 295275"/>
              <a:gd name="connsiteY14" fmla="*/ 387988 h 6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615782">
                <a:moveTo>
                  <a:pt x="0" y="387988"/>
                </a:moveTo>
                <a:cubicBezTo>
                  <a:pt x="-22" y="360632"/>
                  <a:pt x="11068" y="334439"/>
                  <a:pt x="30728" y="315417"/>
                </a:cubicBezTo>
                <a:cubicBezTo>
                  <a:pt x="3185" y="269656"/>
                  <a:pt x="17954" y="210232"/>
                  <a:pt x="63714" y="182690"/>
                </a:cubicBezTo>
                <a:cubicBezTo>
                  <a:pt x="66033" y="181294"/>
                  <a:pt x="68410" y="179996"/>
                  <a:pt x="70837" y="178800"/>
                </a:cubicBezTo>
                <a:cubicBezTo>
                  <a:pt x="58215" y="136453"/>
                  <a:pt x="82312" y="91891"/>
                  <a:pt x="124659" y="79269"/>
                </a:cubicBezTo>
                <a:cubicBezTo>
                  <a:pt x="125381" y="79054"/>
                  <a:pt x="126107" y="78849"/>
                  <a:pt x="126835" y="78654"/>
                </a:cubicBezTo>
                <a:cubicBezTo>
                  <a:pt x="129963" y="32193"/>
                  <a:pt x="170163" y="-2934"/>
                  <a:pt x="216624" y="194"/>
                </a:cubicBezTo>
                <a:cubicBezTo>
                  <a:pt x="260875" y="3173"/>
                  <a:pt x="295251" y="39923"/>
                  <a:pt x="295275" y="84274"/>
                </a:cubicBezTo>
                <a:lnTo>
                  <a:pt x="295275" y="552494"/>
                </a:lnTo>
                <a:cubicBezTo>
                  <a:pt x="295283" y="587440"/>
                  <a:pt x="266959" y="615774"/>
                  <a:pt x="232014" y="615782"/>
                </a:cubicBezTo>
                <a:cubicBezTo>
                  <a:pt x="204352" y="615788"/>
                  <a:pt x="179894" y="597826"/>
                  <a:pt x="171622" y="571430"/>
                </a:cubicBezTo>
                <a:cubicBezTo>
                  <a:pt x="121635" y="582419"/>
                  <a:pt x="72205" y="550806"/>
                  <a:pt x="61216" y="500820"/>
                </a:cubicBezTo>
                <a:cubicBezTo>
                  <a:pt x="59770" y="494242"/>
                  <a:pt x="59046" y="487525"/>
                  <a:pt x="59055" y="480790"/>
                </a:cubicBezTo>
                <a:cubicBezTo>
                  <a:pt x="59055" y="480504"/>
                  <a:pt x="59055" y="480228"/>
                  <a:pt x="59055" y="479952"/>
                </a:cubicBezTo>
                <a:cubicBezTo>
                  <a:pt x="23082" y="463481"/>
                  <a:pt x="11" y="427553"/>
                  <a:pt x="0" y="387988"/>
                </a:cubicBezTo>
                <a:close/>
              </a:path>
            </a:pathLst>
          </a:custGeom>
          <a:solidFill>
            <a:srgbClr val="ED7D31"/>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2" name="TextBox 51">
            <a:extLst>
              <a:ext uri="{FF2B5EF4-FFF2-40B4-BE49-F238E27FC236}">
                <a16:creationId xmlns:a16="http://schemas.microsoft.com/office/drawing/2014/main" id="{47294EBA-49F6-4261-B1EA-3CEB084BDA99}"/>
              </a:ext>
            </a:extLst>
          </p:cNvPr>
          <p:cNvSpPr txBox="1"/>
          <p:nvPr/>
        </p:nvSpPr>
        <p:spPr>
          <a:xfrm>
            <a:off x="2288385" y="2911596"/>
            <a:ext cx="256426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Prescription drugs</a:t>
            </a:r>
          </a:p>
        </p:txBody>
      </p:sp>
      <p:sp>
        <p:nvSpPr>
          <p:cNvPr id="53" name="TextBox 52">
            <a:extLst>
              <a:ext uri="{FF2B5EF4-FFF2-40B4-BE49-F238E27FC236}">
                <a16:creationId xmlns:a16="http://schemas.microsoft.com/office/drawing/2014/main" id="{096E7D16-172A-4996-A6D9-8A60A70ADC26}"/>
              </a:ext>
            </a:extLst>
          </p:cNvPr>
          <p:cNvSpPr txBox="1"/>
          <p:nvPr/>
        </p:nvSpPr>
        <p:spPr>
          <a:xfrm>
            <a:off x="3830118" y="3751195"/>
            <a:ext cx="256426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Dental care</a:t>
            </a:r>
          </a:p>
        </p:txBody>
      </p:sp>
      <p:sp>
        <p:nvSpPr>
          <p:cNvPr id="54" name="TextBox 53">
            <a:extLst>
              <a:ext uri="{FF2B5EF4-FFF2-40B4-BE49-F238E27FC236}">
                <a16:creationId xmlns:a16="http://schemas.microsoft.com/office/drawing/2014/main" id="{290F9059-10B9-465C-B72C-C71310ADF0CE}"/>
              </a:ext>
            </a:extLst>
          </p:cNvPr>
          <p:cNvSpPr txBox="1"/>
          <p:nvPr/>
        </p:nvSpPr>
        <p:spPr>
          <a:xfrm>
            <a:off x="4903977" y="1858631"/>
            <a:ext cx="1758383"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Specialty mental health care</a:t>
            </a:r>
          </a:p>
        </p:txBody>
      </p:sp>
      <p:sp>
        <p:nvSpPr>
          <p:cNvPr id="55" name="TextBox 54">
            <a:extLst>
              <a:ext uri="{FF2B5EF4-FFF2-40B4-BE49-F238E27FC236}">
                <a16:creationId xmlns:a16="http://schemas.microsoft.com/office/drawing/2014/main" id="{03732C38-7829-4174-8C2B-1C7F63D83BB6}"/>
              </a:ext>
            </a:extLst>
          </p:cNvPr>
          <p:cNvSpPr txBox="1"/>
          <p:nvPr/>
        </p:nvSpPr>
        <p:spPr>
          <a:xfrm>
            <a:off x="6852142" y="2210818"/>
            <a:ext cx="1623664"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Addiction treatment*</a:t>
            </a:r>
          </a:p>
        </p:txBody>
      </p:sp>
      <p:sp>
        <p:nvSpPr>
          <p:cNvPr id="56" name="TextBox 55">
            <a:extLst>
              <a:ext uri="{FF2B5EF4-FFF2-40B4-BE49-F238E27FC236}">
                <a16:creationId xmlns:a16="http://schemas.microsoft.com/office/drawing/2014/main" id="{91C8249F-227B-41EC-AFCD-0B2E8FB55CE7}"/>
              </a:ext>
            </a:extLst>
          </p:cNvPr>
          <p:cNvSpPr txBox="1"/>
          <p:nvPr/>
        </p:nvSpPr>
        <p:spPr>
          <a:xfrm>
            <a:off x="4482013" y="2446356"/>
            <a:ext cx="1853755"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Mild to moderate mental health care</a:t>
            </a:r>
          </a:p>
        </p:txBody>
      </p:sp>
      <p:pic>
        <p:nvPicPr>
          <p:cNvPr id="57" name="Graphic 56" descr="Baby crawling with solid fill">
            <a:extLst>
              <a:ext uri="{FF2B5EF4-FFF2-40B4-BE49-F238E27FC236}">
                <a16:creationId xmlns:a16="http://schemas.microsoft.com/office/drawing/2014/main" id="{FA19E088-510A-4FA8-B99A-CABFD0CE8A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49043" y="5241006"/>
            <a:ext cx="914400" cy="914400"/>
          </a:xfrm>
          <a:prstGeom prst="rect">
            <a:avLst/>
          </a:prstGeom>
        </p:spPr>
      </p:pic>
      <p:pic>
        <p:nvPicPr>
          <p:cNvPr id="58" name="Graphic 57" descr="Care with solid fill">
            <a:extLst>
              <a:ext uri="{FF2B5EF4-FFF2-40B4-BE49-F238E27FC236}">
                <a16:creationId xmlns:a16="http://schemas.microsoft.com/office/drawing/2014/main" id="{7175ADF7-F5B5-4C95-9B60-F008BD2778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35036" y="3806000"/>
            <a:ext cx="914400" cy="914400"/>
          </a:xfrm>
          <a:prstGeom prst="rect">
            <a:avLst/>
          </a:prstGeom>
        </p:spPr>
      </p:pic>
      <p:sp>
        <p:nvSpPr>
          <p:cNvPr id="59" name="TextBox 58">
            <a:extLst>
              <a:ext uri="{FF2B5EF4-FFF2-40B4-BE49-F238E27FC236}">
                <a16:creationId xmlns:a16="http://schemas.microsoft.com/office/drawing/2014/main" id="{612FB204-A555-4E7C-B49C-EE0791F81CA1}"/>
              </a:ext>
            </a:extLst>
          </p:cNvPr>
          <p:cNvSpPr txBox="1"/>
          <p:nvPr/>
        </p:nvSpPr>
        <p:spPr>
          <a:xfrm>
            <a:off x="2588210" y="4710944"/>
            <a:ext cx="2264437"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Help at home: In Home Supportive Services</a:t>
            </a:r>
          </a:p>
        </p:txBody>
      </p:sp>
      <p:sp>
        <p:nvSpPr>
          <p:cNvPr id="60" name="TextBox 59">
            <a:extLst>
              <a:ext uri="{FF2B5EF4-FFF2-40B4-BE49-F238E27FC236}">
                <a16:creationId xmlns:a16="http://schemas.microsoft.com/office/drawing/2014/main" id="{8E01AB7E-256D-44C9-A207-D3AC977347C4}"/>
              </a:ext>
            </a:extLst>
          </p:cNvPr>
          <p:cNvSpPr txBox="1"/>
          <p:nvPr/>
        </p:nvSpPr>
        <p:spPr>
          <a:xfrm>
            <a:off x="2996511" y="5929762"/>
            <a:ext cx="2272593"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California Children’s Services*</a:t>
            </a:r>
          </a:p>
        </p:txBody>
      </p:sp>
      <p:pic>
        <p:nvPicPr>
          <p:cNvPr id="61" name="Graphic 60" descr="Sleep with solid fill">
            <a:extLst>
              <a:ext uri="{FF2B5EF4-FFF2-40B4-BE49-F238E27FC236}">
                <a16:creationId xmlns:a16="http://schemas.microsoft.com/office/drawing/2014/main" id="{9056897C-400D-4F85-849E-C9113379B9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01725" y="5480659"/>
            <a:ext cx="914400" cy="914400"/>
          </a:xfrm>
          <a:prstGeom prst="rect">
            <a:avLst/>
          </a:prstGeom>
        </p:spPr>
      </p:pic>
      <p:sp>
        <p:nvSpPr>
          <p:cNvPr id="62" name="TextBox 61">
            <a:extLst>
              <a:ext uri="{FF2B5EF4-FFF2-40B4-BE49-F238E27FC236}">
                <a16:creationId xmlns:a16="http://schemas.microsoft.com/office/drawing/2014/main" id="{C557B113-AA65-4954-85CC-F604352C6274}"/>
              </a:ext>
            </a:extLst>
          </p:cNvPr>
          <p:cNvSpPr txBox="1"/>
          <p:nvPr/>
        </p:nvSpPr>
        <p:spPr>
          <a:xfrm>
            <a:off x="4880583" y="6221535"/>
            <a:ext cx="2080696"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Long Term Care in nursing homes*</a:t>
            </a:r>
          </a:p>
        </p:txBody>
      </p:sp>
      <p:sp>
        <p:nvSpPr>
          <p:cNvPr id="63" name="TextBox 62">
            <a:extLst>
              <a:ext uri="{FF2B5EF4-FFF2-40B4-BE49-F238E27FC236}">
                <a16:creationId xmlns:a16="http://schemas.microsoft.com/office/drawing/2014/main" id="{2A9F9888-5D70-4904-AA66-A37E82FB98D2}"/>
              </a:ext>
            </a:extLst>
          </p:cNvPr>
          <p:cNvSpPr txBox="1"/>
          <p:nvPr/>
        </p:nvSpPr>
        <p:spPr>
          <a:xfrm>
            <a:off x="6662360" y="6452708"/>
            <a:ext cx="2195764" cy="830997"/>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Home and Community Based Services waiver programs</a:t>
            </a:r>
          </a:p>
        </p:txBody>
      </p:sp>
      <p:sp>
        <p:nvSpPr>
          <p:cNvPr id="64" name="TextBox 63">
            <a:extLst>
              <a:ext uri="{FF2B5EF4-FFF2-40B4-BE49-F238E27FC236}">
                <a16:creationId xmlns:a16="http://schemas.microsoft.com/office/drawing/2014/main" id="{325FB48D-B108-42E3-A32D-4B9D8B9B3514}"/>
              </a:ext>
            </a:extLst>
          </p:cNvPr>
          <p:cNvSpPr txBox="1"/>
          <p:nvPr/>
        </p:nvSpPr>
        <p:spPr>
          <a:xfrm>
            <a:off x="2336192" y="6966658"/>
            <a:ext cx="376589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 Varies by county</a:t>
            </a:r>
          </a:p>
        </p:txBody>
      </p:sp>
      <p:sp>
        <p:nvSpPr>
          <p:cNvPr id="65" name="Rectangle 64">
            <a:extLst>
              <a:ext uri="{FF2B5EF4-FFF2-40B4-BE49-F238E27FC236}">
                <a16:creationId xmlns:a16="http://schemas.microsoft.com/office/drawing/2014/main" id="{7FBEA998-EA96-4891-931F-872B88BD8841}"/>
              </a:ext>
            </a:extLst>
          </p:cNvPr>
          <p:cNvSpPr/>
          <p:nvPr/>
        </p:nvSpPr>
        <p:spPr>
          <a:xfrm>
            <a:off x="10378267" y="1241724"/>
            <a:ext cx="202763" cy="170303"/>
          </a:xfrm>
          <a:prstGeom prst="rect">
            <a:avLst/>
          </a:prstGeom>
          <a:solidFill>
            <a:srgbClr val="70AD4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BA6FB0B-DBCA-49C2-8C2B-1C4964FC333F}"/>
              </a:ext>
            </a:extLst>
          </p:cNvPr>
          <p:cNvSpPr/>
          <p:nvPr/>
        </p:nvSpPr>
        <p:spPr>
          <a:xfrm>
            <a:off x="10377485" y="1494552"/>
            <a:ext cx="202763" cy="170303"/>
          </a:xfrm>
          <a:prstGeom prst="rect">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758C4620-4AF5-4FB9-A0F3-05151C53F809}"/>
              </a:ext>
            </a:extLst>
          </p:cNvPr>
          <p:cNvSpPr/>
          <p:nvPr/>
        </p:nvSpPr>
        <p:spPr>
          <a:xfrm>
            <a:off x="10377485" y="2011241"/>
            <a:ext cx="202763" cy="170303"/>
          </a:xfrm>
          <a:prstGeom prst="rect">
            <a:avLst/>
          </a:prstGeom>
          <a:solidFill>
            <a:srgbClr val="FFC0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4C6D7442-F2D0-4541-9415-2F500FD5E540}"/>
              </a:ext>
            </a:extLst>
          </p:cNvPr>
          <p:cNvSpPr txBox="1"/>
          <p:nvPr/>
        </p:nvSpPr>
        <p:spPr>
          <a:xfrm>
            <a:off x="10589325" y="1158771"/>
            <a:ext cx="1984075"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Managed Care Plans</a:t>
            </a:r>
          </a:p>
        </p:txBody>
      </p:sp>
      <p:sp>
        <p:nvSpPr>
          <p:cNvPr id="69" name="TextBox 68">
            <a:extLst>
              <a:ext uri="{FF2B5EF4-FFF2-40B4-BE49-F238E27FC236}">
                <a16:creationId xmlns:a16="http://schemas.microsoft.com/office/drawing/2014/main" id="{0B860026-30E2-4C1E-9D9A-889985A7916A}"/>
              </a:ext>
            </a:extLst>
          </p:cNvPr>
          <p:cNvSpPr txBox="1"/>
          <p:nvPr/>
        </p:nvSpPr>
        <p:spPr>
          <a:xfrm>
            <a:off x="10588543" y="1403496"/>
            <a:ext cx="276054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Mental Health Plans (counties)</a:t>
            </a:r>
          </a:p>
        </p:txBody>
      </p:sp>
      <p:sp>
        <p:nvSpPr>
          <p:cNvPr id="70" name="Rectangle 69">
            <a:extLst>
              <a:ext uri="{FF2B5EF4-FFF2-40B4-BE49-F238E27FC236}">
                <a16:creationId xmlns:a16="http://schemas.microsoft.com/office/drawing/2014/main" id="{38EA6A85-92FE-429F-BC59-384AFF112E9C}"/>
              </a:ext>
            </a:extLst>
          </p:cNvPr>
          <p:cNvSpPr/>
          <p:nvPr/>
        </p:nvSpPr>
        <p:spPr>
          <a:xfrm>
            <a:off x="10385780" y="1731930"/>
            <a:ext cx="202763" cy="170303"/>
          </a:xfrm>
          <a:prstGeom prst="rect">
            <a:avLst/>
          </a:prstGeom>
          <a:solidFill>
            <a:srgbClr val="ED7D3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A19F41F6-3F66-4A5D-800F-054893A2CAD4}"/>
              </a:ext>
            </a:extLst>
          </p:cNvPr>
          <p:cNvSpPr txBox="1"/>
          <p:nvPr/>
        </p:nvSpPr>
        <p:spPr>
          <a:xfrm>
            <a:off x="10587761" y="1662918"/>
            <a:ext cx="3022780"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Substance use services (counties)</a:t>
            </a:r>
          </a:p>
        </p:txBody>
      </p:sp>
      <p:sp>
        <p:nvSpPr>
          <p:cNvPr id="72" name="TextBox 71">
            <a:extLst>
              <a:ext uri="{FF2B5EF4-FFF2-40B4-BE49-F238E27FC236}">
                <a16:creationId xmlns:a16="http://schemas.microsoft.com/office/drawing/2014/main" id="{A5C3C691-56C4-4BEB-932E-CD22C35DF2BA}"/>
              </a:ext>
            </a:extLst>
          </p:cNvPr>
          <p:cNvSpPr txBox="1"/>
          <p:nvPr/>
        </p:nvSpPr>
        <p:spPr>
          <a:xfrm>
            <a:off x="10595274" y="1915773"/>
            <a:ext cx="276054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State Fee-for-Service system</a:t>
            </a:r>
          </a:p>
        </p:txBody>
      </p:sp>
      <p:pic>
        <p:nvPicPr>
          <p:cNvPr id="73" name="Graphic 72" descr="Jail with solid fill">
            <a:extLst>
              <a:ext uri="{FF2B5EF4-FFF2-40B4-BE49-F238E27FC236}">
                <a16:creationId xmlns:a16="http://schemas.microsoft.com/office/drawing/2014/main" id="{36C05AC8-39AD-4716-8B0B-97A63CD0AB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00538" y="5698206"/>
            <a:ext cx="914400" cy="914400"/>
          </a:xfrm>
          <a:prstGeom prst="rect">
            <a:avLst/>
          </a:prstGeom>
        </p:spPr>
      </p:pic>
      <p:pic>
        <p:nvPicPr>
          <p:cNvPr id="74" name="Graphic 73" descr="Suburban scene with solid fill">
            <a:extLst>
              <a:ext uri="{FF2B5EF4-FFF2-40B4-BE49-F238E27FC236}">
                <a16:creationId xmlns:a16="http://schemas.microsoft.com/office/drawing/2014/main" id="{36BFD01C-B528-41F9-9BBB-5DBA39DC5E0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09028" y="4286662"/>
            <a:ext cx="914400" cy="914400"/>
          </a:xfrm>
          <a:prstGeom prst="rect">
            <a:avLst/>
          </a:prstGeom>
        </p:spPr>
      </p:pic>
      <p:pic>
        <p:nvPicPr>
          <p:cNvPr id="75" name="Graphic 74" descr="Person in wheelchair with solid fill">
            <a:extLst>
              <a:ext uri="{FF2B5EF4-FFF2-40B4-BE49-F238E27FC236}">
                <a16:creationId xmlns:a16="http://schemas.microsoft.com/office/drawing/2014/main" id="{E583A117-FD68-4F0B-B396-2FE623A89DD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02034" y="5599522"/>
            <a:ext cx="981563" cy="914400"/>
          </a:xfrm>
          <a:prstGeom prst="rect">
            <a:avLst/>
          </a:prstGeom>
        </p:spPr>
      </p:pic>
      <p:pic>
        <p:nvPicPr>
          <p:cNvPr id="76" name="Graphic 75" descr="Grocery bag with solid fill">
            <a:extLst>
              <a:ext uri="{FF2B5EF4-FFF2-40B4-BE49-F238E27FC236}">
                <a16:creationId xmlns:a16="http://schemas.microsoft.com/office/drawing/2014/main" id="{DBA5E14A-D355-4495-A255-797160A9516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09028" y="2861884"/>
            <a:ext cx="914400" cy="914400"/>
          </a:xfrm>
          <a:prstGeom prst="rect">
            <a:avLst/>
          </a:prstGeom>
        </p:spPr>
      </p:pic>
      <p:sp>
        <p:nvSpPr>
          <p:cNvPr id="77" name="TextBox 76">
            <a:extLst>
              <a:ext uri="{FF2B5EF4-FFF2-40B4-BE49-F238E27FC236}">
                <a16:creationId xmlns:a16="http://schemas.microsoft.com/office/drawing/2014/main" id="{02CD52F6-ED83-4CB8-BA74-F8E832D32E2B}"/>
              </a:ext>
            </a:extLst>
          </p:cNvPr>
          <p:cNvSpPr txBox="1"/>
          <p:nvPr/>
        </p:nvSpPr>
        <p:spPr>
          <a:xfrm>
            <a:off x="8920960" y="3806072"/>
            <a:ext cx="2060847"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Food Insecurity: </a:t>
            </a:r>
            <a:r>
              <a:rPr lang="en-US" sz="1600" dirty="0" err="1">
                <a:solidFill>
                  <a:prstClr val="black"/>
                </a:solidFill>
                <a:latin typeface="Calibri" panose="020F0502020204030204"/>
              </a:rPr>
              <a:t>CalFresh</a:t>
            </a:r>
            <a:endParaRPr lang="en-US" sz="1600" dirty="0">
              <a:solidFill>
                <a:prstClr val="black"/>
              </a:solidFill>
              <a:latin typeface="Calibri" panose="020F0502020204030204"/>
            </a:endParaRPr>
          </a:p>
        </p:txBody>
      </p:sp>
      <p:sp>
        <p:nvSpPr>
          <p:cNvPr id="78" name="TextBox 77">
            <a:extLst>
              <a:ext uri="{FF2B5EF4-FFF2-40B4-BE49-F238E27FC236}">
                <a16:creationId xmlns:a16="http://schemas.microsoft.com/office/drawing/2014/main" id="{B83B2C1D-2818-432D-B7C8-F8134A8D2644}"/>
              </a:ext>
            </a:extLst>
          </p:cNvPr>
          <p:cNvSpPr txBox="1"/>
          <p:nvPr/>
        </p:nvSpPr>
        <p:spPr>
          <a:xfrm>
            <a:off x="8476582" y="5163071"/>
            <a:ext cx="2682159"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Housing Insecurity: Homeless Service Providers</a:t>
            </a:r>
          </a:p>
        </p:txBody>
      </p:sp>
      <p:sp>
        <p:nvSpPr>
          <p:cNvPr id="79" name="TextBox 78">
            <a:extLst>
              <a:ext uri="{FF2B5EF4-FFF2-40B4-BE49-F238E27FC236}">
                <a16:creationId xmlns:a16="http://schemas.microsoft.com/office/drawing/2014/main" id="{569C7206-F30F-4375-A464-107F6A3B38A8}"/>
              </a:ext>
            </a:extLst>
          </p:cNvPr>
          <p:cNvSpPr txBox="1"/>
          <p:nvPr/>
        </p:nvSpPr>
        <p:spPr>
          <a:xfrm>
            <a:off x="8803324" y="6419786"/>
            <a:ext cx="2028673" cy="830997"/>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Justice system  involvement: Jail/Parole/Prison</a:t>
            </a:r>
          </a:p>
        </p:txBody>
      </p:sp>
      <p:sp>
        <p:nvSpPr>
          <p:cNvPr id="80" name="TextBox 79">
            <a:extLst>
              <a:ext uri="{FF2B5EF4-FFF2-40B4-BE49-F238E27FC236}">
                <a16:creationId xmlns:a16="http://schemas.microsoft.com/office/drawing/2014/main" id="{A59CF397-3C57-4D25-87B2-9F71CE9B3C22}"/>
              </a:ext>
            </a:extLst>
          </p:cNvPr>
          <p:cNvSpPr txBox="1"/>
          <p:nvPr/>
        </p:nvSpPr>
        <p:spPr>
          <a:xfrm>
            <a:off x="5707541" y="5336289"/>
            <a:ext cx="2228998"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Physical health care</a:t>
            </a:r>
          </a:p>
        </p:txBody>
      </p:sp>
      <p:sp>
        <p:nvSpPr>
          <p:cNvPr id="81" name="Freeform: Shape 80">
            <a:extLst>
              <a:ext uri="{FF2B5EF4-FFF2-40B4-BE49-F238E27FC236}">
                <a16:creationId xmlns:a16="http://schemas.microsoft.com/office/drawing/2014/main" id="{884DC0A9-59B9-41A6-AF75-592959C607CE}"/>
              </a:ext>
            </a:extLst>
          </p:cNvPr>
          <p:cNvSpPr/>
          <p:nvPr/>
        </p:nvSpPr>
        <p:spPr>
          <a:xfrm>
            <a:off x="6186306" y="2506325"/>
            <a:ext cx="295275" cy="615782"/>
          </a:xfrm>
          <a:custGeom>
            <a:avLst/>
            <a:gdLst>
              <a:gd name="connsiteX0" fmla="*/ 0 w 295275"/>
              <a:gd name="connsiteY0" fmla="*/ 387988 h 615782"/>
              <a:gd name="connsiteX1" fmla="*/ 30728 w 295275"/>
              <a:gd name="connsiteY1" fmla="*/ 315417 h 615782"/>
              <a:gd name="connsiteX2" fmla="*/ 63714 w 295275"/>
              <a:gd name="connsiteY2" fmla="*/ 182690 h 615782"/>
              <a:gd name="connsiteX3" fmla="*/ 70837 w 295275"/>
              <a:gd name="connsiteY3" fmla="*/ 178800 h 615782"/>
              <a:gd name="connsiteX4" fmla="*/ 124659 w 295275"/>
              <a:gd name="connsiteY4" fmla="*/ 79269 h 615782"/>
              <a:gd name="connsiteX5" fmla="*/ 126835 w 295275"/>
              <a:gd name="connsiteY5" fmla="*/ 78654 h 615782"/>
              <a:gd name="connsiteX6" fmla="*/ 216624 w 295275"/>
              <a:gd name="connsiteY6" fmla="*/ 194 h 615782"/>
              <a:gd name="connsiteX7" fmla="*/ 295275 w 295275"/>
              <a:gd name="connsiteY7" fmla="*/ 84274 h 615782"/>
              <a:gd name="connsiteX8" fmla="*/ 295275 w 295275"/>
              <a:gd name="connsiteY8" fmla="*/ 552494 h 615782"/>
              <a:gd name="connsiteX9" fmla="*/ 232014 w 295275"/>
              <a:gd name="connsiteY9" fmla="*/ 615782 h 615782"/>
              <a:gd name="connsiteX10" fmla="*/ 171622 w 295275"/>
              <a:gd name="connsiteY10" fmla="*/ 571430 h 615782"/>
              <a:gd name="connsiteX11" fmla="*/ 61216 w 295275"/>
              <a:gd name="connsiteY11" fmla="*/ 500820 h 615782"/>
              <a:gd name="connsiteX12" fmla="*/ 59055 w 295275"/>
              <a:gd name="connsiteY12" fmla="*/ 480790 h 615782"/>
              <a:gd name="connsiteX13" fmla="*/ 59055 w 295275"/>
              <a:gd name="connsiteY13" fmla="*/ 479952 h 615782"/>
              <a:gd name="connsiteX14" fmla="*/ 0 w 295275"/>
              <a:gd name="connsiteY14" fmla="*/ 387988 h 6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615782">
                <a:moveTo>
                  <a:pt x="0" y="387988"/>
                </a:moveTo>
                <a:cubicBezTo>
                  <a:pt x="-22" y="360632"/>
                  <a:pt x="11068" y="334439"/>
                  <a:pt x="30728" y="315417"/>
                </a:cubicBezTo>
                <a:cubicBezTo>
                  <a:pt x="3185" y="269656"/>
                  <a:pt x="17954" y="210232"/>
                  <a:pt x="63714" y="182690"/>
                </a:cubicBezTo>
                <a:cubicBezTo>
                  <a:pt x="66033" y="181294"/>
                  <a:pt x="68410" y="179996"/>
                  <a:pt x="70837" y="178800"/>
                </a:cubicBezTo>
                <a:cubicBezTo>
                  <a:pt x="58215" y="136453"/>
                  <a:pt x="82312" y="91891"/>
                  <a:pt x="124659" y="79269"/>
                </a:cubicBezTo>
                <a:cubicBezTo>
                  <a:pt x="125381" y="79054"/>
                  <a:pt x="126107" y="78849"/>
                  <a:pt x="126835" y="78654"/>
                </a:cubicBezTo>
                <a:cubicBezTo>
                  <a:pt x="129963" y="32193"/>
                  <a:pt x="170163" y="-2934"/>
                  <a:pt x="216624" y="194"/>
                </a:cubicBezTo>
                <a:cubicBezTo>
                  <a:pt x="260875" y="3173"/>
                  <a:pt x="295251" y="39923"/>
                  <a:pt x="295275" y="84274"/>
                </a:cubicBezTo>
                <a:lnTo>
                  <a:pt x="295275" y="552494"/>
                </a:lnTo>
                <a:cubicBezTo>
                  <a:pt x="295283" y="587440"/>
                  <a:pt x="266959" y="615774"/>
                  <a:pt x="232014" y="615782"/>
                </a:cubicBezTo>
                <a:cubicBezTo>
                  <a:pt x="204352" y="615788"/>
                  <a:pt x="179894" y="597826"/>
                  <a:pt x="171622" y="571430"/>
                </a:cubicBezTo>
                <a:cubicBezTo>
                  <a:pt x="121635" y="582419"/>
                  <a:pt x="72205" y="550806"/>
                  <a:pt x="61216" y="500820"/>
                </a:cubicBezTo>
                <a:cubicBezTo>
                  <a:pt x="59770" y="494242"/>
                  <a:pt x="59046" y="487525"/>
                  <a:pt x="59055" y="480790"/>
                </a:cubicBezTo>
                <a:cubicBezTo>
                  <a:pt x="59055" y="480504"/>
                  <a:pt x="59055" y="480228"/>
                  <a:pt x="59055" y="479952"/>
                </a:cubicBezTo>
                <a:cubicBezTo>
                  <a:pt x="23082" y="463481"/>
                  <a:pt x="11" y="427553"/>
                  <a:pt x="0" y="387988"/>
                </a:cubicBezTo>
                <a:close/>
              </a:path>
            </a:pathLst>
          </a:custGeom>
          <a:solidFill>
            <a:srgbClr val="70AD47"/>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82" name="Rectangle 81">
            <a:extLst>
              <a:ext uri="{FF2B5EF4-FFF2-40B4-BE49-F238E27FC236}">
                <a16:creationId xmlns:a16="http://schemas.microsoft.com/office/drawing/2014/main" id="{DE30FB19-C4E5-4973-92E2-6BBA07CE2B7D}"/>
              </a:ext>
            </a:extLst>
          </p:cNvPr>
          <p:cNvSpPr/>
          <p:nvPr/>
        </p:nvSpPr>
        <p:spPr>
          <a:xfrm>
            <a:off x="10377484" y="2267915"/>
            <a:ext cx="202763" cy="170303"/>
          </a:xfrm>
          <a:prstGeom prst="rect">
            <a:avLst/>
          </a:prstGeom>
          <a:solidFill>
            <a:srgbClr val="A5A5A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0C2CB187-6D0E-45C1-B272-EBD9FA1DC855}"/>
              </a:ext>
            </a:extLst>
          </p:cNvPr>
          <p:cNvSpPr txBox="1"/>
          <p:nvPr/>
        </p:nvSpPr>
        <p:spPr>
          <a:xfrm>
            <a:off x="10580248" y="2210682"/>
            <a:ext cx="303029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Social service providers/agencies</a:t>
            </a:r>
          </a:p>
        </p:txBody>
      </p:sp>
      <p:sp>
        <p:nvSpPr>
          <p:cNvPr id="89" name="Rectangle 88">
            <a:extLst>
              <a:ext uri="{FF2B5EF4-FFF2-40B4-BE49-F238E27FC236}">
                <a16:creationId xmlns:a16="http://schemas.microsoft.com/office/drawing/2014/main" id="{2E66EEE7-7DD3-42F6-AC68-B3B86DCC1D1C}"/>
              </a:ext>
            </a:extLst>
          </p:cNvPr>
          <p:cNvSpPr/>
          <p:nvPr/>
        </p:nvSpPr>
        <p:spPr>
          <a:xfrm>
            <a:off x="10377484" y="2569025"/>
            <a:ext cx="202763" cy="170303"/>
          </a:xfrm>
          <a:prstGeom prst="rect">
            <a:avLst/>
          </a:prstGeom>
          <a:solidFill>
            <a:srgbClr val="70AD47">
              <a:lumMod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0CB3C5FC-958A-4F20-8E36-AC9A983DD8E4}"/>
              </a:ext>
            </a:extLst>
          </p:cNvPr>
          <p:cNvSpPr txBox="1"/>
          <p:nvPr/>
        </p:nvSpPr>
        <p:spPr>
          <a:xfrm>
            <a:off x="10587761" y="2474308"/>
            <a:ext cx="3030293"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panose="020F0502020204030204"/>
              </a:rPr>
              <a:t>Medicare</a:t>
            </a:r>
          </a:p>
        </p:txBody>
      </p:sp>
      <p:sp>
        <p:nvSpPr>
          <p:cNvPr id="91" name="Freeform: Shape 90">
            <a:extLst>
              <a:ext uri="{FF2B5EF4-FFF2-40B4-BE49-F238E27FC236}">
                <a16:creationId xmlns:a16="http://schemas.microsoft.com/office/drawing/2014/main" id="{8721224F-7F43-4848-97CA-6284F3E00347}"/>
              </a:ext>
            </a:extLst>
          </p:cNvPr>
          <p:cNvSpPr/>
          <p:nvPr/>
        </p:nvSpPr>
        <p:spPr>
          <a:xfrm>
            <a:off x="6198849" y="2295211"/>
            <a:ext cx="295275" cy="615782"/>
          </a:xfrm>
          <a:custGeom>
            <a:avLst/>
            <a:gdLst>
              <a:gd name="connsiteX0" fmla="*/ 0 w 295275"/>
              <a:gd name="connsiteY0" fmla="*/ 387988 h 615782"/>
              <a:gd name="connsiteX1" fmla="*/ 30728 w 295275"/>
              <a:gd name="connsiteY1" fmla="*/ 315417 h 615782"/>
              <a:gd name="connsiteX2" fmla="*/ 63714 w 295275"/>
              <a:gd name="connsiteY2" fmla="*/ 182690 h 615782"/>
              <a:gd name="connsiteX3" fmla="*/ 70837 w 295275"/>
              <a:gd name="connsiteY3" fmla="*/ 178800 h 615782"/>
              <a:gd name="connsiteX4" fmla="*/ 124659 w 295275"/>
              <a:gd name="connsiteY4" fmla="*/ 79269 h 615782"/>
              <a:gd name="connsiteX5" fmla="*/ 126835 w 295275"/>
              <a:gd name="connsiteY5" fmla="*/ 78654 h 615782"/>
              <a:gd name="connsiteX6" fmla="*/ 216624 w 295275"/>
              <a:gd name="connsiteY6" fmla="*/ 194 h 615782"/>
              <a:gd name="connsiteX7" fmla="*/ 295275 w 295275"/>
              <a:gd name="connsiteY7" fmla="*/ 84274 h 615782"/>
              <a:gd name="connsiteX8" fmla="*/ 295275 w 295275"/>
              <a:gd name="connsiteY8" fmla="*/ 552494 h 615782"/>
              <a:gd name="connsiteX9" fmla="*/ 232014 w 295275"/>
              <a:gd name="connsiteY9" fmla="*/ 615782 h 615782"/>
              <a:gd name="connsiteX10" fmla="*/ 171622 w 295275"/>
              <a:gd name="connsiteY10" fmla="*/ 571430 h 615782"/>
              <a:gd name="connsiteX11" fmla="*/ 61216 w 295275"/>
              <a:gd name="connsiteY11" fmla="*/ 500820 h 615782"/>
              <a:gd name="connsiteX12" fmla="*/ 59055 w 295275"/>
              <a:gd name="connsiteY12" fmla="*/ 480790 h 615782"/>
              <a:gd name="connsiteX13" fmla="*/ 59055 w 295275"/>
              <a:gd name="connsiteY13" fmla="*/ 479952 h 615782"/>
              <a:gd name="connsiteX14" fmla="*/ 0 w 295275"/>
              <a:gd name="connsiteY14" fmla="*/ 387988 h 61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275" h="615782">
                <a:moveTo>
                  <a:pt x="0" y="387988"/>
                </a:moveTo>
                <a:cubicBezTo>
                  <a:pt x="-22" y="360632"/>
                  <a:pt x="11068" y="334439"/>
                  <a:pt x="30728" y="315417"/>
                </a:cubicBezTo>
                <a:cubicBezTo>
                  <a:pt x="3185" y="269656"/>
                  <a:pt x="17954" y="210232"/>
                  <a:pt x="63714" y="182690"/>
                </a:cubicBezTo>
                <a:cubicBezTo>
                  <a:pt x="66033" y="181294"/>
                  <a:pt x="68410" y="179996"/>
                  <a:pt x="70837" y="178800"/>
                </a:cubicBezTo>
                <a:cubicBezTo>
                  <a:pt x="58215" y="136453"/>
                  <a:pt x="82312" y="91891"/>
                  <a:pt x="124659" y="79269"/>
                </a:cubicBezTo>
                <a:cubicBezTo>
                  <a:pt x="125381" y="79054"/>
                  <a:pt x="126107" y="78849"/>
                  <a:pt x="126835" y="78654"/>
                </a:cubicBezTo>
                <a:cubicBezTo>
                  <a:pt x="129963" y="32193"/>
                  <a:pt x="170163" y="-2934"/>
                  <a:pt x="216624" y="194"/>
                </a:cubicBezTo>
                <a:cubicBezTo>
                  <a:pt x="260875" y="3173"/>
                  <a:pt x="295251" y="39923"/>
                  <a:pt x="295275" y="84274"/>
                </a:cubicBezTo>
                <a:lnTo>
                  <a:pt x="295275" y="552494"/>
                </a:lnTo>
                <a:cubicBezTo>
                  <a:pt x="295283" y="587440"/>
                  <a:pt x="266959" y="615774"/>
                  <a:pt x="232014" y="615782"/>
                </a:cubicBezTo>
                <a:cubicBezTo>
                  <a:pt x="204352" y="615788"/>
                  <a:pt x="179894" y="597826"/>
                  <a:pt x="171622" y="571430"/>
                </a:cubicBezTo>
                <a:cubicBezTo>
                  <a:pt x="121635" y="582419"/>
                  <a:pt x="72205" y="550806"/>
                  <a:pt x="61216" y="500820"/>
                </a:cubicBezTo>
                <a:cubicBezTo>
                  <a:pt x="59770" y="494242"/>
                  <a:pt x="59046" y="487525"/>
                  <a:pt x="59055" y="480790"/>
                </a:cubicBezTo>
                <a:cubicBezTo>
                  <a:pt x="59055" y="480504"/>
                  <a:pt x="59055" y="480228"/>
                  <a:pt x="59055" y="479952"/>
                </a:cubicBezTo>
                <a:cubicBezTo>
                  <a:pt x="23082" y="463481"/>
                  <a:pt x="11" y="427553"/>
                  <a:pt x="0" y="387988"/>
                </a:cubicBezTo>
                <a:close/>
              </a:path>
            </a:pathLst>
          </a:custGeom>
          <a:solidFill>
            <a:srgbClr val="4472C4"/>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pic>
        <p:nvPicPr>
          <p:cNvPr id="96" name="Picture 95">
            <a:extLst>
              <a:ext uri="{FF2B5EF4-FFF2-40B4-BE49-F238E27FC236}">
                <a16:creationId xmlns:a16="http://schemas.microsoft.com/office/drawing/2014/main" id="{7FD02F14-D776-45A7-BCE6-1BFF73C9A162}"/>
              </a:ext>
            </a:extLst>
          </p:cNvPr>
          <p:cNvPicPr>
            <a:picLocks noChangeAspect="1"/>
          </p:cNvPicPr>
          <p:nvPr/>
        </p:nvPicPr>
        <p:blipFill>
          <a:blip r:embed="rId21"/>
          <a:stretch>
            <a:fillRect/>
          </a:stretch>
        </p:blipFill>
        <p:spPr>
          <a:xfrm>
            <a:off x="7179196" y="3378349"/>
            <a:ext cx="1514686" cy="1886213"/>
          </a:xfrm>
          <a:prstGeom prst="rect">
            <a:avLst/>
          </a:prstGeom>
        </p:spPr>
      </p:pic>
      <p:pic>
        <p:nvPicPr>
          <p:cNvPr id="98" name="Picture 97">
            <a:extLst>
              <a:ext uri="{FF2B5EF4-FFF2-40B4-BE49-F238E27FC236}">
                <a16:creationId xmlns:a16="http://schemas.microsoft.com/office/drawing/2014/main" id="{EFF7D1C7-C768-456A-8F23-5DCBA1236D66}"/>
              </a:ext>
            </a:extLst>
          </p:cNvPr>
          <p:cNvPicPr>
            <a:picLocks noChangeAspect="1"/>
          </p:cNvPicPr>
          <p:nvPr/>
        </p:nvPicPr>
        <p:blipFill>
          <a:blip r:embed="rId22"/>
          <a:stretch>
            <a:fillRect/>
          </a:stretch>
        </p:blipFill>
        <p:spPr>
          <a:xfrm>
            <a:off x="4978382" y="3154501"/>
            <a:ext cx="2286319" cy="2048161"/>
          </a:xfrm>
          <a:prstGeom prst="rect">
            <a:avLst/>
          </a:prstGeom>
        </p:spPr>
      </p:pic>
      <p:sp>
        <p:nvSpPr>
          <p:cNvPr id="99" name="TextBox 98">
            <a:extLst>
              <a:ext uri="{FF2B5EF4-FFF2-40B4-BE49-F238E27FC236}">
                <a16:creationId xmlns:a16="http://schemas.microsoft.com/office/drawing/2014/main" id="{239CCEE4-604F-42D4-961F-7AB845AD7288}"/>
              </a:ext>
            </a:extLst>
          </p:cNvPr>
          <p:cNvSpPr txBox="1"/>
          <p:nvPr/>
        </p:nvSpPr>
        <p:spPr>
          <a:xfrm>
            <a:off x="143920" y="7353002"/>
            <a:ext cx="10529939" cy="307777"/>
          </a:xfrm>
          <a:prstGeom prst="rect">
            <a:avLst/>
          </a:prstGeom>
          <a:noFill/>
        </p:spPr>
        <p:txBody>
          <a:bodyPr wrap="square">
            <a:spAutoFit/>
          </a:bodyPr>
          <a:lstStyle/>
          <a:p>
            <a:r>
              <a:rPr lang="en-US" sz="1400" dirty="0"/>
              <a:t>Source: California Health Care Foundation</a:t>
            </a:r>
          </a:p>
        </p:txBody>
      </p:sp>
    </p:spTree>
    <p:extLst>
      <p:ext uri="{BB962C8B-B14F-4D97-AF65-F5344CB8AC3E}">
        <p14:creationId xmlns:p14="http://schemas.microsoft.com/office/powerpoint/2010/main" val="2353042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7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8"/>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7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7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89"/>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P spid="53" grpId="0"/>
      <p:bldP spid="54" grpId="0"/>
      <p:bldP spid="55" grpId="0"/>
      <p:bldP spid="56" grpId="0"/>
      <p:bldP spid="59" grpId="0"/>
      <p:bldP spid="60" grpId="0"/>
      <p:bldP spid="62" grpId="0"/>
      <p:bldP spid="63" grpId="0"/>
      <p:bldP spid="64" grpId="0"/>
      <p:bldP spid="65" grpId="0" animBg="1"/>
      <p:bldP spid="66" grpId="0" animBg="1"/>
      <p:bldP spid="67" grpId="0" animBg="1"/>
      <p:bldP spid="68" grpId="0"/>
      <p:bldP spid="69" grpId="0"/>
      <p:bldP spid="70" grpId="0" animBg="1"/>
      <p:bldP spid="71" grpId="0"/>
      <p:bldP spid="72" grpId="0"/>
      <p:bldP spid="77" grpId="0"/>
      <p:bldP spid="78" grpId="0"/>
      <p:bldP spid="79" grpId="0"/>
      <p:bldP spid="80" grpId="0"/>
      <p:bldP spid="81" grpId="0" animBg="1"/>
      <p:bldP spid="82" grpId="0" animBg="1"/>
      <p:bldP spid="83" grpId="0"/>
      <p:bldP spid="89" grpId="0" animBg="1"/>
      <p:bldP spid="90" grpId="0"/>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935C-0A5F-468D-A057-0BB256541770}"/>
              </a:ext>
            </a:extLst>
          </p:cNvPr>
          <p:cNvSpPr>
            <a:spLocks noGrp="1"/>
          </p:cNvSpPr>
          <p:nvPr>
            <p:ph type="title"/>
          </p:nvPr>
        </p:nvSpPr>
        <p:spPr/>
        <p:txBody>
          <a:bodyPr>
            <a:noAutofit/>
          </a:bodyPr>
          <a:lstStyle/>
          <a:p>
            <a:r>
              <a:rPr lang="en-US" dirty="0">
                <a:effectLst/>
                <a:latin typeface="+mn-lt"/>
                <a:ea typeface="Calibri" panose="020F0502020204030204" pitchFamily="34" charset="0"/>
                <a:cs typeface="Times New Roman" pitchFamily="18" charset="0"/>
              </a:rPr>
              <a:t>Department of Health Care Services (DHCS): CalAIM</a:t>
            </a:r>
            <a:endParaRPr lang="en-US" dirty="0">
              <a:latin typeface="+mn-lt"/>
            </a:endParaRPr>
          </a:p>
        </p:txBody>
      </p:sp>
      <p:sp>
        <p:nvSpPr>
          <p:cNvPr id="3" name="TextBox 2">
            <a:extLst>
              <a:ext uri="{FF2B5EF4-FFF2-40B4-BE49-F238E27FC236}">
                <a16:creationId xmlns:a16="http://schemas.microsoft.com/office/drawing/2014/main" id="{460A253C-62DC-43A4-9C84-7921C789CBCF}"/>
              </a:ext>
            </a:extLst>
          </p:cNvPr>
          <p:cNvSpPr txBox="1"/>
          <p:nvPr/>
        </p:nvSpPr>
        <p:spPr>
          <a:xfrm>
            <a:off x="405926" y="2369094"/>
            <a:ext cx="13005747" cy="5156220"/>
          </a:xfrm>
          <a:prstGeom prst="rect">
            <a:avLst/>
          </a:prstGeom>
          <a:noFill/>
        </p:spPr>
        <p:txBody>
          <a:bodyPr wrap="square" rtlCol="0">
            <a:spAutoFit/>
          </a:bodyPr>
          <a:lstStyle/>
          <a:p>
            <a:pPr marR="0">
              <a:lnSpc>
                <a:spcPct val="107000"/>
              </a:lnSpc>
              <a:spcBef>
                <a:spcPct val="0"/>
              </a:spcBef>
              <a:spcAft>
                <a:spcPct val="0"/>
              </a:spcAft>
            </a:pPr>
            <a:r>
              <a:rPr lang="en-US" sz="2400" dirty="0">
                <a:solidFill>
                  <a:srgbClr val="000000"/>
                </a:solidFill>
                <a:latin typeface="+mn-lt"/>
              </a:rPr>
              <a:t>CalAIM represents a significant investment and sustained commitment to integrate Medi-Cal more seamlessly with social services to deliver whole person care and improve outcomes for millions of Californians covered by Medi-Cal, especially those with the most complex needs.</a:t>
            </a:r>
          </a:p>
          <a:p>
            <a:pPr marL="627063" lvl="1" indent="-282575">
              <a:lnSpc>
                <a:spcPct val="107000"/>
              </a:lnSpc>
              <a:buFont typeface="Wingdings" pitchFamily="2" charset="2"/>
              <a:buChar char="ü"/>
            </a:pPr>
            <a:r>
              <a:rPr lang="en-US" sz="2150" b="1" dirty="0">
                <a:latin typeface="+mn-lt"/>
              </a:rPr>
              <a:t>Population Health Management</a:t>
            </a:r>
            <a:r>
              <a:rPr lang="en-US" sz="2150" dirty="0">
                <a:latin typeface="+mn-lt"/>
              </a:rPr>
              <a:t> requirements for m</a:t>
            </a:r>
            <a:r>
              <a:rPr lang="en-US" sz="2150" b="0" i="0" dirty="0">
                <a:solidFill>
                  <a:srgbClr val="000000"/>
                </a:solidFill>
                <a:effectLst/>
                <a:latin typeface="+mn-lt"/>
              </a:rPr>
              <a:t>anaged care plans (MCPs) to implement whole-system, person-centered strategies that includes enrollee assessments, car​e management and care transition services.</a:t>
            </a:r>
            <a:endParaRPr lang="en-US" sz="2150" dirty="0">
              <a:latin typeface="+mn-lt"/>
            </a:endParaRPr>
          </a:p>
          <a:p>
            <a:pPr marL="627063" lvl="1" indent="-282575">
              <a:lnSpc>
                <a:spcPct val="107000"/>
              </a:lnSpc>
              <a:spcBef>
                <a:spcPct val="0"/>
              </a:spcBef>
              <a:spcAft>
                <a:spcPct val="0"/>
              </a:spcAft>
              <a:buFont typeface="Wingdings" pitchFamily="2" charset="2"/>
              <a:buChar char="ü"/>
            </a:pPr>
            <a:r>
              <a:rPr lang="en-US" sz="2150" b="1" dirty="0">
                <a:latin typeface="+mn-lt"/>
              </a:rPr>
              <a:t>Enhanced Care Management </a:t>
            </a:r>
            <a:r>
              <a:rPr lang="en-US" sz="2150" dirty="0">
                <a:latin typeface="+mn-lt"/>
              </a:rPr>
              <a:t>benefits to deliver </a:t>
            </a:r>
            <a:r>
              <a:rPr lang="en-US" sz="2150" b="0" i="0" dirty="0">
                <a:solidFill>
                  <a:srgbClr val="000000"/>
                </a:solidFill>
                <a:effectLst/>
                <a:latin typeface="+mn-lt"/>
              </a:rPr>
              <a:t>person-centered care management to the highest-need Medi-Cal enrollees through in-person engagement where enrollees live, seek care, and choose to access services.</a:t>
            </a:r>
          </a:p>
          <a:p>
            <a:pPr marL="627063" lvl="1" indent="-282575">
              <a:lnSpc>
                <a:spcPct val="107000"/>
              </a:lnSpc>
              <a:spcBef>
                <a:spcPct val="0"/>
              </a:spcBef>
              <a:spcAft>
                <a:spcPct val="0"/>
              </a:spcAft>
              <a:buFont typeface="Wingdings" pitchFamily="2" charset="2"/>
              <a:buChar char="ü"/>
            </a:pPr>
            <a:r>
              <a:rPr lang="en-US" sz="2150" b="1" dirty="0">
                <a:solidFill>
                  <a:srgbClr val="000000"/>
                </a:solidFill>
                <a:latin typeface="+mn-lt"/>
              </a:rPr>
              <a:t>Community Supports</a:t>
            </a:r>
            <a:r>
              <a:rPr lang="en-US" sz="2150" dirty="0">
                <a:solidFill>
                  <a:srgbClr val="000000"/>
                </a:solidFill>
                <a:latin typeface="+mn-lt"/>
              </a:rPr>
              <a:t> services </a:t>
            </a:r>
            <a:r>
              <a:rPr lang="en-US" sz="2150" b="0" i="0" dirty="0">
                <a:solidFill>
                  <a:srgbClr val="000000"/>
                </a:solidFill>
                <a:effectLst/>
                <a:latin typeface="+mn-lt"/>
              </a:rPr>
              <a:t>such as housing supports and medically tailored meals, that play a fundamental role in meeting enrollees’ needs for heath and health-related services that address social drivers of health.</a:t>
            </a:r>
          </a:p>
          <a:p>
            <a:pPr marL="627063" lvl="1" indent="-282575">
              <a:lnSpc>
                <a:spcPct val="107000"/>
              </a:lnSpc>
              <a:spcBef>
                <a:spcPct val="0"/>
              </a:spcBef>
              <a:spcAft>
                <a:spcPct val="0"/>
              </a:spcAft>
              <a:buFont typeface="Wingdings" pitchFamily="2" charset="2"/>
              <a:buChar char="ü"/>
            </a:pPr>
            <a:r>
              <a:rPr lang="en-US" sz="2150" b="1" dirty="0">
                <a:latin typeface="+mn-lt"/>
              </a:rPr>
              <a:t>PATH</a:t>
            </a:r>
            <a:r>
              <a:rPr lang="en-US" sz="2150" dirty="0">
                <a:latin typeface="+mn-lt"/>
              </a:rPr>
              <a:t> capacity and infrastructure funding for community-based organizations (CBOs), public hospitals, county agencies, tribes, and others to successfully participate in the Medi-Cal delivery system.</a:t>
            </a:r>
          </a:p>
          <a:p>
            <a:pPr marL="627063" lvl="1" indent="-282575">
              <a:lnSpc>
                <a:spcPct val="107000"/>
              </a:lnSpc>
              <a:spcBef>
                <a:spcPct val="0"/>
              </a:spcBef>
              <a:spcAft>
                <a:spcPct val="0"/>
              </a:spcAft>
              <a:buFont typeface="Wingdings" pitchFamily="2" charset="2"/>
              <a:buChar char="ü"/>
            </a:pPr>
            <a:r>
              <a:rPr lang="en-US" sz="2150" b="1" dirty="0">
                <a:latin typeface="+mn-lt"/>
              </a:rPr>
              <a:t>Incentives and Payment Reform </a:t>
            </a:r>
            <a:r>
              <a:rPr lang="en-US" sz="2150" dirty="0">
                <a:latin typeface="+mn-lt"/>
              </a:rPr>
              <a:t>to reimburse physical and behavioral health providers based on service outcomes rather than service volume</a:t>
            </a:r>
            <a:r>
              <a:rPr lang="en-US" sz="2150" b="0" i="0" dirty="0">
                <a:solidFill>
                  <a:srgbClr val="000000"/>
                </a:solidFill>
                <a:effectLst/>
                <a:latin typeface="+mn-lt"/>
              </a:rPr>
              <a:t>.</a:t>
            </a:r>
            <a:endParaRPr lang="en-US" sz="2150" dirty="0">
              <a:latin typeface="+mn-lt"/>
            </a:endParaRPr>
          </a:p>
        </p:txBody>
      </p:sp>
      <p:sp>
        <p:nvSpPr>
          <p:cNvPr id="8" name="TextBox 7">
            <a:extLst>
              <a:ext uri="{FF2B5EF4-FFF2-40B4-BE49-F238E27FC236}">
                <a16:creationId xmlns:a16="http://schemas.microsoft.com/office/drawing/2014/main" id="{30CA7C16-B9DE-43AF-BD9F-A45AC1DDA21E}"/>
              </a:ext>
            </a:extLst>
          </p:cNvPr>
          <p:cNvSpPr txBox="1"/>
          <p:nvPr/>
        </p:nvSpPr>
        <p:spPr>
          <a:xfrm>
            <a:off x="0" y="1299011"/>
            <a:ext cx="13817600" cy="949584"/>
          </a:xfrm>
          <a:prstGeom prst="rect">
            <a:avLst/>
          </a:prstGeom>
          <a:solidFill>
            <a:schemeClr val="tx2">
              <a:lumMod val="20000"/>
              <a:lumOff val="80000"/>
            </a:schemeClr>
          </a:solidFill>
        </p:spPr>
        <p:txBody>
          <a:bodyPr wrap="square" lIns="274320" rIns="274320" anchor="ctr" anchorCtr="0">
            <a:noAutofit/>
          </a:bodyPr>
          <a:lstStyle>
            <a:defPPr>
              <a:defRPr lang="en-US"/>
            </a:defPPr>
            <a:lvl1pPr>
              <a:defRPr sz="2400" b="1" i="0" u="none" strike="noStrike" baseline="0">
                <a:solidFill>
                  <a:srgbClr val="2D2D2D"/>
                </a:solidFill>
                <a:latin typeface="Arial" panose="020B0604020202020204" pitchFamily="34" charset="0"/>
              </a:defRPr>
            </a:lvl1pPr>
          </a:lstStyle>
          <a:p>
            <a:pPr algn="ctr"/>
            <a:r>
              <a:rPr lang="en-US" sz="2800" dirty="0">
                <a:latin typeface="+mn-lt"/>
              </a:rPr>
              <a:t>Two years ago, DHCS launched “CalAIM” a long-term commitment to transform and strengthen Medi-Cal</a:t>
            </a:r>
          </a:p>
        </p:txBody>
      </p:sp>
      <p:sp>
        <p:nvSpPr>
          <p:cNvPr id="7" name="TextBox 6">
            <a:extLst>
              <a:ext uri="{FF2B5EF4-FFF2-40B4-BE49-F238E27FC236}">
                <a16:creationId xmlns:a16="http://schemas.microsoft.com/office/drawing/2014/main" id="{59B87A79-1B54-42FE-8171-5592EBEFD509}"/>
              </a:ext>
            </a:extLst>
          </p:cNvPr>
          <p:cNvSpPr txBox="1"/>
          <p:nvPr/>
        </p:nvSpPr>
        <p:spPr>
          <a:xfrm>
            <a:off x="4816297" y="7321796"/>
            <a:ext cx="6909370" cy="407035"/>
          </a:xfrm>
          <a:prstGeom prst="rect">
            <a:avLst/>
          </a:prstGeom>
          <a:noFill/>
        </p:spPr>
        <p:txBody>
          <a:bodyPr wrap="square">
            <a:spAutoFit/>
          </a:bodyPr>
          <a:lstStyle/>
          <a:p>
            <a:pPr marR="0">
              <a:lnSpc>
                <a:spcPct val="107000"/>
              </a:lnSpc>
              <a:spcBef>
                <a:spcPct val="0"/>
              </a:spcBef>
              <a:spcAft>
                <a:spcPct val="0"/>
              </a:spcAft>
            </a:pPr>
            <a:r>
              <a:rPr lang="en-US" sz="2000" dirty="0">
                <a:solidFill>
                  <a:srgbClr val="0070C0"/>
                </a:solidFill>
                <a:latin typeface="+mn-lt"/>
              </a:rPr>
              <a:t>www.dhcs.ca.gov/calaim </a:t>
            </a:r>
          </a:p>
        </p:txBody>
      </p:sp>
    </p:spTree>
    <p:extLst>
      <p:ext uri="{BB962C8B-B14F-4D97-AF65-F5344CB8AC3E}">
        <p14:creationId xmlns:p14="http://schemas.microsoft.com/office/powerpoint/2010/main" val="1946674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521B7E-6DE2-471F-A6F1-0112D9D8B1F8}"/>
              </a:ext>
            </a:extLst>
          </p:cNvPr>
          <p:cNvSpPr txBox="1"/>
          <p:nvPr/>
        </p:nvSpPr>
        <p:spPr>
          <a:xfrm>
            <a:off x="579543" y="1544148"/>
            <a:ext cx="12694667" cy="5324535"/>
          </a:xfrm>
          <a:prstGeom prst="rect">
            <a:avLst/>
          </a:prstGeom>
          <a:noFill/>
        </p:spPr>
        <p:txBody>
          <a:bodyPr wrap="square">
            <a:spAutoFit/>
          </a:bodyPr>
          <a:lstStyle/>
          <a:p>
            <a:pPr marL="457200" marR="0" lvl="0" indent="-457200">
              <a:spcBef>
                <a:spcPts val="0"/>
              </a:spcBef>
              <a:spcAft>
                <a:spcPts val="0"/>
              </a:spcAft>
              <a:buFont typeface="+mj-lt"/>
              <a:buAutoNum type="arabicPeriod"/>
              <a:tabLst>
                <a:tab pos="457200" algn="l"/>
              </a:tabLst>
            </a:pPr>
            <a:r>
              <a:rPr lang="en-US" sz="2400" dirty="0">
                <a:solidFill>
                  <a:srgbClr val="000000"/>
                </a:solidFill>
                <a:effectLst/>
                <a:latin typeface="Calibri" panose="020F0502020204030204" pitchFamily="34" charset="0"/>
                <a:ea typeface="Times New Roman" panose="02020603050405020304" pitchFamily="18" charset="0"/>
              </a:rPr>
              <a:t>How do we account for the fact that many of the key partners in CalAIM -- like behavioral health providers, social service providers, and CBOs -- don't have the same level of data infrastructure that we have with physical health care? </a:t>
            </a:r>
            <a:endParaRPr lang="en-US" sz="2000" dirty="0">
              <a:solidFill>
                <a:srgbClr val="000000"/>
              </a:solidFill>
              <a:effectLst/>
              <a:latin typeface="Calibri" panose="020F0502020204030204" pitchFamily="34" charset="0"/>
              <a:ea typeface="Calibri" panose="020F0502020204030204" pitchFamily="34" charset="0"/>
            </a:endParaRPr>
          </a:p>
          <a:p>
            <a:pPr marL="457200" indent="-457200">
              <a:spcBef>
                <a:spcPts val="0"/>
              </a:spcBef>
              <a:spcAft>
                <a:spcPts val="0"/>
              </a:spcAft>
              <a:buFont typeface="+mj-lt"/>
              <a:buAutoNum type="arabicPeriod"/>
              <a:tabLst>
                <a:tab pos="457200" algn="l"/>
              </a:tabLst>
            </a:pPr>
            <a:r>
              <a:rPr lang="en-US" sz="2400" dirty="0">
                <a:solidFill>
                  <a:srgbClr val="000000"/>
                </a:solidFill>
                <a:latin typeface="Calibri" panose="020F0502020204030204" pitchFamily="34" charset="0"/>
              </a:rPr>
              <a:t>What major obstacles remain that prevent more widespread data exchange to meet CalAIM goals, and what are plans and counties doing to overcome them?</a:t>
            </a:r>
          </a:p>
          <a:p>
            <a:pPr marL="457200" marR="0" lvl="0" indent="-457200">
              <a:spcBef>
                <a:spcPts val="0"/>
              </a:spcBef>
              <a:spcAft>
                <a:spcPts val="0"/>
              </a:spcAft>
              <a:buFont typeface="+mj-lt"/>
              <a:buAutoNum type="arabicPeriod"/>
              <a:tabLst>
                <a:tab pos="457200" algn="l"/>
              </a:tabLst>
            </a:pPr>
            <a:r>
              <a:rPr lang="en-US" sz="2400" dirty="0">
                <a:solidFill>
                  <a:srgbClr val="000000"/>
                </a:solidFill>
                <a:effectLst/>
                <a:latin typeface="Calibri" panose="020F0502020204030204" pitchFamily="34" charset="0"/>
                <a:ea typeface="Times New Roman" panose="02020603050405020304" pitchFamily="18" charset="0"/>
              </a:rPr>
              <a:t>CHCF has been doing a lot of work around older adults and CalAIM, given the ways in which home and community-based services and long-term care are evolving under the program</a:t>
            </a:r>
            <a:r>
              <a:rPr lang="en-US" sz="2400" dirty="0">
                <a:solidFill>
                  <a:srgbClr val="000000"/>
                </a:solidFill>
                <a:latin typeface="Calibri" panose="020F0502020204030204" pitchFamily="34" charset="0"/>
                <a:ea typeface="Times New Roman" panose="02020603050405020304" pitchFamily="18" charset="0"/>
              </a:rPr>
              <a:t>, e.g.,:</a:t>
            </a:r>
            <a:endParaRPr lang="en-US" sz="2400" dirty="0">
              <a:solidFill>
                <a:srgbClr val="000000"/>
              </a:solidFill>
              <a:effectLst/>
              <a:latin typeface="Calibri" panose="020F0502020204030204" pitchFamily="34" charset="0"/>
              <a:ea typeface="Times New Roman" panose="02020603050405020304" pitchFamily="18" charset="0"/>
            </a:endParaRPr>
          </a:p>
          <a:p>
            <a:pPr marL="800100" lvl="1" indent="-342900">
              <a:spcBef>
                <a:spcPts val="0"/>
              </a:spcBef>
              <a:spcAft>
                <a:spcPts val="0"/>
              </a:spcAft>
              <a:buFont typeface="Arial" panose="020B0604020202020204" pitchFamily="34" charset="0"/>
              <a:buChar char="•"/>
              <a:tabLst>
                <a:tab pos="457200" algn="l"/>
              </a:tabLst>
            </a:pPr>
            <a:r>
              <a:rPr lang="en-US" sz="2000" b="0" i="0" dirty="0">
                <a:solidFill>
                  <a:srgbClr val="000000"/>
                </a:solidFill>
                <a:effectLst/>
                <a:latin typeface="+mn-lt"/>
              </a:rPr>
              <a:t>(2021) Carving in long-term care and coverage of transplants to become the responsibility of all Medi-Cal managed care plan</a:t>
            </a:r>
          </a:p>
          <a:p>
            <a:pPr marL="800100" lvl="1" indent="-342900">
              <a:spcBef>
                <a:spcPts val="0"/>
              </a:spcBef>
              <a:spcAft>
                <a:spcPts val="0"/>
              </a:spcAft>
              <a:buFont typeface="Arial" panose="020B0604020202020204" pitchFamily="34" charset="0"/>
              <a:buChar char="•"/>
              <a:tabLst>
                <a:tab pos="457200" algn="l"/>
              </a:tabLst>
            </a:pPr>
            <a:r>
              <a:rPr lang="en-US" sz="2000" dirty="0">
                <a:solidFill>
                  <a:srgbClr val="000000"/>
                </a:solidFill>
                <a:effectLst/>
                <a:latin typeface="+mn-lt"/>
                <a:ea typeface="Times New Roman" panose="02020603050405020304" pitchFamily="18" charset="0"/>
              </a:rPr>
              <a:t>(2023) </a:t>
            </a:r>
          </a:p>
          <a:p>
            <a:pPr marL="1257300" lvl="2" indent="-342900">
              <a:spcBef>
                <a:spcPts val="0"/>
              </a:spcBef>
              <a:spcAft>
                <a:spcPts val="0"/>
              </a:spcAft>
              <a:buFont typeface="Arial" panose="020B0604020202020204" pitchFamily="34" charset="0"/>
              <a:buChar char="•"/>
              <a:tabLst>
                <a:tab pos="457200" algn="l"/>
              </a:tabLst>
            </a:pPr>
            <a:r>
              <a:rPr lang="en-US" sz="2000" b="0" i="0" dirty="0">
                <a:solidFill>
                  <a:srgbClr val="000000"/>
                </a:solidFill>
                <a:effectLst/>
                <a:latin typeface="+mn-lt"/>
              </a:rPr>
              <a:t>institutional Long-Term Care (LTC) will be carved-in to Medi-Cal managed care in all counties</a:t>
            </a:r>
          </a:p>
          <a:p>
            <a:pPr marL="1257300" lvl="2" indent="-342900">
              <a:spcBef>
                <a:spcPts val="0"/>
              </a:spcBef>
              <a:spcAft>
                <a:spcPts val="0"/>
              </a:spcAft>
              <a:buFont typeface="Arial" panose="020B0604020202020204" pitchFamily="34" charset="0"/>
              <a:buChar char="•"/>
              <a:tabLst>
                <a:tab pos="457200" algn="l"/>
              </a:tabLst>
            </a:pPr>
            <a:r>
              <a:rPr lang="en-US" sz="2000" b="0" i="0" dirty="0">
                <a:solidFill>
                  <a:srgbClr val="000000"/>
                </a:solidFill>
                <a:effectLst/>
                <a:latin typeface="+mn-lt"/>
              </a:rPr>
              <a:t>mandatory enrollment of full dual eligible beneficiaries into MCPs for Medi-Cal benefits</a:t>
            </a:r>
          </a:p>
          <a:p>
            <a:pPr marL="457200" marR="0" lvl="0">
              <a:spcBef>
                <a:spcPts val="0"/>
              </a:spcBef>
              <a:spcAft>
                <a:spcPts val="0"/>
              </a:spcAft>
              <a:tabLst>
                <a:tab pos="457200" algn="l"/>
              </a:tabLst>
            </a:pPr>
            <a:r>
              <a:rPr lang="en-US" sz="2400" dirty="0">
                <a:solidFill>
                  <a:srgbClr val="000000"/>
                </a:solidFill>
                <a:effectLst/>
                <a:latin typeface="Calibri" panose="020F0502020204030204" pitchFamily="34" charset="0"/>
                <a:ea typeface="Times New Roman" panose="02020603050405020304" pitchFamily="18" charset="0"/>
              </a:rPr>
              <a:t>How should we be thinking about data and data exchange in this context?</a:t>
            </a:r>
          </a:p>
          <a:p>
            <a:pPr marL="457200" marR="0" lvl="0" indent="-457200">
              <a:spcBef>
                <a:spcPts val="0"/>
              </a:spcBef>
              <a:spcAft>
                <a:spcPts val="0"/>
              </a:spcAft>
              <a:buFont typeface="+mj-lt"/>
              <a:buAutoNum type="arabicPeriod" startAt="4"/>
              <a:tabLst>
                <a:tab pos="342900" algn="l"/>
              </a:tabLst>
            </a:pPr>
            <a:r>
              <a:rPr lang="en-US" sz="2400" dirty="0">
                <a:solidFill>
                  <a:srgbClr val="000000"/>
                </a:solidFill>
                <a:latin typeface="Calibri" panose="020F0502020204030204" pitchFamily="34" charset="0"/>
                <a:ea typeface="Times New Roman" panose="02020603050405020304" pitchFamily="18" charset="0"/>
              </a:rPr>
              <a:t>What advice would you give to Governor Newsom, Secretary </a:t>
            </a:r>
            <a:r>
              <a:rPr lang="en-US" sz="2400" dirty="0" err="1">
                <a:solidFill>
                  <a:srgbClr val="000000"/>
                </a:solidFill>
                <a:latin typeface="Calibri" panose="020F0502020204030204" pitchFamily="34" charset="0"/>
                <a:ea typeface="Times New Roman" panose="02020603050405020304" pitchFamily="18" charset="0"/>
              </a:rPr>
              <a:t>Ghaly</a:t>
            </a:r>
            <a:r>
              <a:rPr lang="en-US" sz="2400" dirty="0">
                <a:solidFill>
                  <a:srgbClr val="000000"/>
                </a:solidFill>
                <a:latin typeface="Calibri" panose="020F0502020204030204" pitchFamily="34" charset="0"/>
                <a:ea typeface="Times New Roman" panose="02020603050405020304" pitchFamily="18" charset="0"/>
              </a:rPr>
              <a:t> and Jacey Cooper to help expedite data exchange and support CalAIM implementation?</a:t>
            </a:r>
            <a:endParaRPr lang="en-US" sz="2400" dirty="0">
              <a:solidFill>
                <a:srgbClr val="000000"/>
              </a:solidFill>
              <a:effectLst/>
              <a:latin typeface="Calibri" panose="020F0502020204030204" pitchFamily="34" charset="0"/>
              <a:ea typeface="Times New Roman" panose="02020603050405020304" pitchFamily="18" charset="0"/>
            </a:endParaRPr>
          </a:p>
        </p:txBody>
      </p:sp>
      <p:sp>
        <p:nvSpPr>
          <p:cNvPr id="5" name="Title 1">
            <a:extLst>
              <a:ext uri="{FF2B5EF4-FFF2-40B4-BE49-F238E27FC236}">
                <a16:creationId xmlns:a16="http://schemas.microsoft.com/office/drawing/2014/main" id="{8298F753-F4C8-4F5C-93B2-12A96D4126F1}"/>
              </a:ext>
            </a:extLst>
          </p:cNvPr>
          <p:cNvSpPr>
            <a:spLocks noGrp="1"/>
          </p:cNvSpPr>
          <p:nvPr>
            <p:ph type="title"/>
          </p:nvPr>
        </p:nvSpPr>
        <p:spPr>
          <a:xfrm>
            <a:off x="453135" y="235755"/>
            <a:ext cx="12366049" cy="595291"/>
          </a:xfrm>
        </p:spPr>
        <p:txBody>
          <a:bodyPr>
            <a:noAutofit/>
          </a:bodyPr>
          <a:lstStyle/>
          <a:p>
            <a:r>
              <a:rPr lang="en-US" dirty="0">
                <a:effectLst/>
                <a:latin typeface="+mn-lt"/>
                <a:ea typeface="Calibri" panose="020F0502020204030204" pitchFamily="34" charset="0"/>
                <a:cs typeface="Times New Roman" pitchFamily="18" charset="0"/>
              </a:rPr>
              <a:t>Discussion Questions [not for presentation]</a:t>
            </a:r>
            <a:endParaRPr lang="en-US" dirty="0">
              <a:latin typeface="+mn-lt"/>
            </a:endParaRPr>
          </a:p>
        </p:txBody>
      </p:sp>
    </p:spTree>
    <p:extLst>
      <p:ext uri="{BB962C8B-B14F-4D97-AF65-F5344CB8AC3E}">
        <p14:creationId xmlns:p14="http://schemas.microsoft.com/office/powerpoint/2010/main" val="355724240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2.0"/>
  <p:tag name="AS_RELEASE_DATE" val="2021.03.14"/>
  <p:tag name="AS_TITLE" val="Aspose.Slides for .NET 4.0 Client Profile"/>
  <p:tag name="AS_VERSION" val="21.3"/>
</p:tagLst>
</file>

<file path=ppt/theme/theme1.xml><?xml version="1.0" encoding="utf-8"?>
<a:theme xmlns:a="http://schemas.openxmlformats.org/drawingml/2006/main" name="Manatt PPT Templat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spPr>
      <a:bodyPr lIns="182880" tIns="182880" rIns="182880" bIns="182880" rtlCol="0" anchor="ctr" anchorCtr="0">
        <a:noAutofit/>
      </a:bodyPr>
      <a:lstStyle>
        <a:defPPr algn="ctr" eaLnBrk="1" hangingPunct="1">
          <a:lnSpc>
            <a:spcPts val="2600"/>
          </a:lnSpc>
          <a:defRPr sz="2400" b="1" dirty="0">
            <a:solidFill>
              <a:schemeClr val="bg1"/>
            </a:solidFill>
            <a:latin typeface="+mn-lt"/>
          </a:defRPr>
        </a:defPPr>
      </a:lstStyle>
    </a:spDef>
    <a:lnDef>
      <a:spPr bwMode="auto">
        <a:noFill/>
        <a:ln w="12700"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gn="l">
          <a:defRPr sz="2400" dirty="0">
            <a:latin typeface="+mn-lt"/>
          </a:defRPr>
        </a:defPPr>
      </a:lstStyle>
    </a:txDef>
  </a:objectDefaults>
  <a:extraClrSchemeLst>
    <a:extraClrScheme>
      <a:clrScheme name="Title Page - Internal Presentation 1">
        <a:dk1>
          <a:srgbClr val="000000"/>
        </a:dk1>
        <a:lt1>
          <a:srgbClr val="FFFFFF"/>
        </a:lt1>
        <a:dk2>
          <a:srgbClr val="F0AB00"/>
        </a:dk2>
        <a:lt2>
          <a:srgbClr val="00A8B4"/>
        </a:lt2>
        <a:accent1>
          <a:srgbClr val="7AB800"/>
        </a:accent1>
        <a:accent2>
          <a:srgbClr val="D52B1E"/>
        </a:accent2>
        <a:accent3>
          <a:srgbClr val="FFFFFF"/>
        </a:accent3>
        <a:accent4>
          <a:srgbClr val="000000"/>
        </a:accent4>
        <a:accent5>
          <a:srgbClr val="BED8AA"/>
        </a:accent5>
        <a:accent6>
          <a:srgbClr val="C1261A"/>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2">
        <a:dk1>
          <a:srgbClr val="000000"/>
        </a:dk1>
        <a:lt1>
          <a:srgbClr val="FFFFFF"/>
        </a:lt1>
        <a:dk2>
          <a:srgbClr val="F0AB00"/>
        </a:dk2>
        <a:lt2>
          <a:srgbClr val="00A8B4"/>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3">
        <a:dk1>
          <a:srgbClr val="000000"/>
        </a:dk1>
        <a:lt1>
          <a:srgbClr val="FFFFFF"/>
        </a:lt1>
        <a:dk2>
          <a:srgbClr val="F0AB00"/>
        </a:dk2>
        <a:lt2>
          <a:srgbClr val="215C6E"/>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4">
        <a:dk1>
          <a:srgbClr val="000000"/>
        </a:dk1>
        <a:lt1>
          <a:srgbClr val="FFFFFF"/>
        </a:lt1>
        <a:dk2>
          <a:srgbClr val="F0AB00"/>
        </a:dk2>
        <a:lt2>
          <a:srgbClr val="004157"/>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
      <a:clrScheme name="Title Page - Internal Presentation 5">
        <a:dk1>
          <a:srgbClr val="000000"/>
        </a:dk1>
        <a:lt1>
          <a:srgbClr val="FFFFFF"/>
        </a:lt1>
        <a:dk2>
          <a:srgbClr val="F0AB00"/>
        </a:dk2>
        <a:lt2>
          <a:srgbClr val="0099A5"/>
        </a:lt2>
        <a:accent1>
          <a:srgbClr val="77A140"/>
        </a:accent1>
        <a:accent2>
          <a:srgbClr val="C0311A"/>
        </a:accent2>
        <a:accent3>
          <a:srgbClr val="FFFFFF"/>
        </a:accent3>
        <a:accent4>
          <a:srgbClr val="000000"/>
        </a:accent4>
        <a:accent5>
          <a:srgbClr val="BDCDAF"/>
        </a:accent5>
        <a:accent6>
          <a:srgbClr val="AE2B16"/>
        </a:accent6>
        <a:hlink>
          <a:srgbClr val="66666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natt Standard PPT Template 2019" id="{CC88581E-63C7-448E-8660-93352F573A46}" vid="{384DC4F7-6E47-4625-B514-4D11C2B1A7E5}"/>
    </a:ext>
  </a:extLst>
</a:theme>
</file>

<file path=ppt/theme/theme2.xml><?xml version="1.0" encoding="utf-8"?>
<a:theme xmlns:a="http://schemas.openxmlformats.org/drawingml/2006/main" name="Office Them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PP 2021">
      <a:dk1>
        <a:srgbClr val="000000"/>
      </a:dk1>
      <a:lt1>
        <a:srgbClr val="FFFFFF"/>
      </a:lt1>
      <a:dk2>
        <a:srgbClr val="F0AB00"/>
      </a:dk2>
      <a:lt2>
        <a:srgbClr val="00A8B4"/>
      </a:lt2>
      <a:accent1>
        <a:srgbClr val="004157"/>
      </a:accent1>
      <a:accent2>
        <a:srgbClr val="00A9E0"/>
      </a:accent2>
      <a:accent3>
        <a:srgbClr val="5C5E66"/>
      </a:accent3>
      <a:accent4>
        <a:srgbClr val="CCD9DD"/>
      </a:accent4>
      <a:accent5>
        <a:srgbClr val="CCEEF9"/>
      </a:accent5>
      <a:accent6>
        <a:srgbClr val="F2F2F2"/>
      </a:accent6>
      <a:hlink>
        <a:srgbClr val="004157"/>
      </a:hlink>
      <a:folHlink>
        <a:srgbClr val="5C5E66"/>
      </a:folHlink>
    </a:clrScheme>
    <a:fontScheme name="2021 MPP">
      <a:majorFont>
        <a:latin typeface="Georgia"/>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 M A N A T T ! 4 0 1 3 4 8 7 8 2 . 1 < / d o c u m e n t i d >  
     < s e n d e r i d > C C A N T R E L L < / s e n d e r i d >  
     < s e n d e r e m a i l > C C A N T R E L L @ M A N A T T . C O M < / s e n d e r e m a i l >  
     < l a s t m o d i f i e d > 2 0 2 2 - 0 7 - 1 8 T 1 0 : 0 3 : 1 5 . 0 0 0 0 0 0 0 - 0 4 : 0 0 < / l a s t m o d i f i e d >  
     < d a t a b a s e > M A N A T T < / d a t a b a s e >  
 < / p r o p e r t i e s > 
</file>

<file path=customXml/itemProps1.xml><?xml version="1.0" encoding="utf-8"?>
<ds:datastoreItem xmlns:ds="http://schemas.openxmlformats.org/officeDocument/2006/customXml" ds:itemID="{21B7DC48-7785-49CF-A770-8BBA6D4F12C3}">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Custom</PresentationFormat>
  <Paragraphs>86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Georgia</vt:lpstr>
      <vt:lpstr>Wingdings</vt:lpstr>
      <vt:lpstr>Wingdings 2</vt:lpstr>
      <vt:lpstr>Manatt PPT Template</vt:lpstr>
      <vt:lpstr>Delivering WPC and Advancing Health Equity</vt:lpstr>
      <vt:lpstr>Panelists</vt:lpstr>
      <vt:lpstr>Three years ago, Governor Newsom laid out a vision for a California for All</vt:lpstr>
      <vt:lpstr>CalHHS Guiding Principles and Strategic Priorities</vt:lpstr>
      <vt:lpstr>The California Data Exchange Framework (DxF)</vt:lpstr>
      <vt:lpstr>Medi-Cal is a complex system to navigate, and many enrollees have needs outside health care</vt:lpstr>
      <vt:lpstr>Department of Health Care Services (DHCS): CalAIM</vt:lpstr>
      <vt:lpstr>Discussion Questions [not for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2022-09-25T19:53:02Z</dcterms:modified>
</cp:coreProperties>
</file>